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11.svg" ContentType="image/svg+xml"/>
  <Override PartName="/ppt/media/image14.svg" ContentType="image/svg+xml"/>
  <Override PartName="/ppt/media/image15.svg" ContentType="image/svg+xml"/>
  <Override PartName="/ppt/media/image2.svg" ContentType="image/svg+xml"/>
  <Override PartName="/ppt/media/image24.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1" r:id="rId4"/>
    <p:sldMasterId id="2147483683" r:id="rId5"/>
    <p:sldMasterId id="2147483695" r:id="rId6"/>
    <p:sldMasterId id="2147483707" r:id="rId7"/>
  </p:sldMasterIdLst>
  <p:notesMasterIdLst>
    <p:notesMasterId r:id="rId69"/>
  </p:notesMasterIdLst>
  <p:sldIdLst>
    <p:sldId id="256" r:id="rId8"/>
    <p:sldId id="263" r:id="rId9"/>
    <p:sldId id="257" r:id="rId10"/>
    <p:sldId id="258" r:id="rId11"/>
    <p:sldId id="260" r:id="rId12"/>
    <p:sldId id="264" r:id="rId13"/>
    <p:sldId id="265" r:id="rId14"/>
    <p:sldId id="266" r:id="rId15"/>
    <p:sldId id="267" r:id="rId16"/>
    <p:sldId id="268" r:id="rId17"/>
    <p:sldId id="269" r:id="rId18"/>
    <p:sldId id="270" r:id="rId19"/>
    <p:sldId id="271" r:id="rId20"/>
    <p:sldId id="273" r:id="rId21"/>
    <p:sldId id="272" r:id="rId22"/>
    <p:sldId id="278" r:id="rId23"/>
    <p:sldId id="275" r:id="rId24"/>
    <p:sldId id="276" r:id="rId25"/>
    <p:sldId id="277" r:id="rId26"/>
    <p:sldId id="279" r:id="rId27"/>
    <p:sldId id="280" r:id="rId28"/>
    <p:sldId id="281" r:id="rId29"/>
    <p:sldId id="282" r:id="rId30"/>
    <p:sldId id="261" r:id="rId31"/>
    <p:sldId id="283" r:id="rId32"/>
    <p:sldId id="284" r:id="rId33"/>
    <p:sldId id="285" r:id="rId34"/>
    <p:sldId id="286" r:id="rId35"/>
    <p:sldId id="287" r:id="rId36"/>
    <p:sldId id="300" r:id="rId37"/>
    <p:sldId id="288" r:id="rId38"/>
    <p:sldId id="289" r:id="rId39"/>
    <p:sldId id="290" r:id="rId40"/>
    <p:sldId id="291" r:id="rId41"/>
    <p:sldId id="292" r:id="rId42"/>
    <p:sldId id="293" r:id="rId43"/>
    <p:sldId id="294" r:id="rId44"/>
    <p:sldId id="295" r:id="rId45"/>
    <p:sldId id="296" r:id="rId46"/>
    <p:sldId id="297" r:id="rId47"/>
    <p:sldId id="298" r:id="rId48"/>
    <p:sldId id="262" r:id="rId49"/>
    <p:sldId id="299" r:id="rId50"/>
    <p:sldId id="301" r:id="rId51"/>
    <p:sldId id="302" r:id="rId52"/>
    <p:sldId id="303" r:id="rId53"/>
    <p:sldId id="304" r:id="rId54"/>
    <p:sldId id="305" r:id="rId55"/>
    <p:sldId id="306" r:id="rId56"/>
    <p:sldId id="307" r:id="rId57"/>
    <p:sldId id="308" r:id="rId58"/>
    <p:sldId id="309" r:id="rId59"/>
    <p:sldId id="310" r:id="rId60"/>
    <p:sldId id="312" r:id="rId61"/>
    <p:sldId id="311" r:id="rId62"/>
    <p:sldId id="313" r:id="rId63"/>
    <p:sldId id="314" r:id="rId64"/>
    <p:sldId id="315" r:id="rId65"/>
    <p:sldId id="316" r:id="rId66"/>
    <p:sldId id="317" r:id="rId67"/>
    <p:sldId id="318" r:id="rId68"/>
    <p:sldId id="319" r:id="rId70"/>
    <p:sldId id="274" r:id="rId71"/>
  </p:sldIdLst>
  <p:sldSz cx="12192000" cy="6858000"/>
  <p:notesSz cx="10234295" cy="710374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notesMaster" Target="notesMasters/notesMaster1.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434861" cy="35642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066" y="0"/>
            <a:ext cx="4434861" cy="35642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986024" y="887968"/>
            <a:ext cx="4262247" cy="2397514"/>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3430" y="3418677"/>
            <a:ext cx="8187436" cy="27971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747325"/>
            <a:ext cx="4434861" cy="35642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797066" y="6747325"/>
            <a:ext cx="4434861" cy="35642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media/image3.png"/><Relationship Id="rId7" Type="http://schemas.openxmlformats.org/officeDocument/2006/relationships/tags" Target="../tags/tag91.xml"/><Relationship Id="rId6" Type="http://schemas.openxmlformats.org/officeDocument/2006/relationships/image" Target="../media/image2.png"/><Relationship Id="rId59" Type="http://schemas.openxmlformats.org/officeDocument/2006/relationships/tags" Target="../tags/tag120.xml"/><Relationship Id="rId58" Type="http://schemas.openxmlformats.org/officeDocument/2006/relationships/tags" Target="../tags/tag119.xml"/><Relationship Id="rId57" Type="http://schemas.openxmlformats.org/officeDocument/2006/relationships/tags" Target="../tags/tag118.xml"/><Relationship Id="rId56" Type="http://schemas.openxmlformats.org/officeDocument/2006/relationships/tags" Target="../tags/tag117.xml"/><Relationship Id="rId55" Type="http://schemas.openxmlformats.org/officeDocument/2006/relationships/tags" Target="../tags/tag116.xml"/><Relationship Id="rId54" Type="http://schemas.openxmlformats.org/officeDocument/2006/relationships/tags" Target="../tags/tag115.xml"/><Relationship Id="rId53" Type="http://schemas.openxmlformats.org/officeDocument/2006/relationships/image" Target="../media/image25.png"/><Relationship Id="rId52" Type="http://schemas.openxmlformats.org/officeDocument/2006/relationships/tags" Target="../tags/tag114.xml"/><Relationship Id="rId51" Type="http://schemas.openxmlformats.org/officeDocument/2006/relationships/image" Target="../media/image24.png"/><Relationship Id="rId50" Type="http://schemas.openxmlformats.org/officeDocument/2006/relationships/tags" Target="../tags/tag113.xml"/><Relationship Id="rId5" Type="http://schemas.openxmlformats.org/officeDocument/2006/relationships/tags" Target="../tags/tag90.xml"/><Relationship Id="rId49" Type="http://schemas.openxmlformats.org/officeDocument/2006/relationships/image" Target="../media/image23.png"/><Relationship Id="rId48" Type="http://schemas.openxmlformats.org/officeDocument/2006/relationships/tags" Target="../tags/tag112.xml"/><Relationship Id="rId47" Type="http://schemas.openxmlformats.org/officeDocument/2006/relationships/image" Target="../media/image22.png"/><Relationship Id="rId46" Type="http://schemas.openxmlformats.org/officeDocument/2006/relationships/tags" Target="../tags/tag111.xml"/><Relationship Id="rId45" Type="http://schemas.openxmlformats.org/officeDocument/2006/relationships/image" Target="../media/image21.png"/><Relationship Id="rId44" Type="http://schemas.openxmlformats.org/officeDocument/2006/relationships/tags" Target="../tags/tag110.xml"/><Relationship Id="rId43" Type="http://schemas.openxmlformats.org/officeDocument/2006/relationships/image" Target="../media/image20.png"/><Relationship Id="rId42" Type="http://schemas.openxmlformats.org/officeDocument/2006/relationships/tags" Target="../tags/tag109.xml"/><Relationship Id="rId41" Type="http://schemas.openxmlformats.org/officeDocument/2006/relationships/image" Target="../media/image19.png"/><Relationship Id="rId40" Type="http://schemas.openxmlformats.org/officeDocument/2006/relationships/tags" Target="../tags/tag108.xml"/><Relationship Id="rId4" Type="http://schemas.openxmlformats.org/officeDocument/2006/relationships/image" Target="../media/image1.png"/><Relationship Id="rId39" Type="http://schemas.openxmlformats.org/officeDocument/2006/relationships/image" Target="../media/image18.png"/><Relationship Id="rId38" Type="http://schemas.openxmlformats.org/officeDocument/2006/relationships/tags" Target="../tags/tag107.xml"/><Relationship Id="rId37" Type="http://schemas.openxmlformats.org/officeDocument/2006/relationships/image" Target="../media/image17.png"/><Relationship Id="rId36" Type="http://schemas.openxmlformats.org/officeDocument/2006/relationships/tags" Target="../tags/tag106.xml"/><Relationship Id="rId35" Type="http://schemas.openxmlformats.org/officeDocument/2006/relationships/image" Target="../media/image16.png"/><Relationship Id="rId34" Type="http://schemas.openxmlformats.org/officeDocument/2006/relationships/tags" Target="../tags/tag105.xml"/><Relationship Id="rId33" Type="http://schemas.openxmlformats.org/officeDocument/2006/relationships/image" Target="../media/image15.png"/><Relationship Id="rId32" Type="http://schemas.openxmlformats.org/officeDocument/2006/relationships/tags" Target="../tags/tag104.xml"/><Relationship Id="rId31" Type="http://schemas.openxmlformats.org/officeDocument/2006/relationships/image" Target="../media/image14.png"/><Relationship Id="rId30" Type="http://schemas.openxmlformats.org/officeDocument/2006/relationships/tags" Target="../tags/tag103.xml"/><Relationship Id="rId3" Type="http://schemas.openxmlformats.org/officeDocument/2006/relationships/tags" Target="../tags/tag89.xml"/><Relationship Id="rId29" Type="http://schemas.openxmlformats.org/officeDocument/2006/relationships/image" Target="../media/image13.png"/><Relationship Id="rId28" Type="http://schemas.openxmlformats.org/officeDocument/2006/relationships/tags" Target="../tags/tag102.xml"/><Relationship Id="rId27" Type="http://schemas.openxmlformats.org/officeDocument/2006/relationships/image" Target="../media/image12.png"/><Relationship Id="rId26" Type="http://schemas.openxmlformats.org/officeDocument/2006/relationships/tags" Target="../tags/tag101.xml"/><Relationship Id="rId25" Type="http://schemas.openxmlformats.org/officeDocument/2006/relationships/image" Target="../media/image11.png"/><Relationship Id="rId24" Type="http://schemas.openxmlformats.org/officeDocument/2006/relationships/tags" Target="../tags/tag100.xml"/><Relationship Id="rId23" Type="http://schemas.openxmlformats.org/officeDocument/2006/relationships/tags" Target="../tags/tag99.xml"/><Relationship Id="rId22" Type="http://schemas.openxmlformats.org/officeDocument/2006/relationships/image" Target="../media/image10.png"/><Relationship Id="rId21" Type="http://schemas.openxmlformats.org/officeDocument/2006/relationships/tags" Target="../tags/tag98.xml"/><Relationship Id="rId20" Type="http://schemas.openxmlformats.org/officeDocument/2006/relationships/image" Target="../media/image9.png"/><Relationship Id="rId2" Type="http://schemas.openxmlformats.org/officeDocument/2006/relationships/tags" Target="../tags/tag88.xml"/><Relationship Id="rId19" Type="http://schemas.openxmlformats.org/officeDocument/2006/relationships/tags" Target="../tags/tag97.xml"/><Relationship Id="rId18" Type="http://schemas.openxmlformats.org/officeDocument/2006/relationships/image" Target="../media/image8.png"/><Relationship Id="rId17" Type="http://schemas.openxmlformats.org/officeDocument/2006/relationships/tags" Target="../tags/tag96.xml"/><Relationship Id="rId16" Type="http://schemas.openxmlformats.org/officeDocument/2006/relationships/image" Target="../media/image7.png"/><Relationship Id="rId15" Type="http://schemas.openxmlformats.org/officeDocument/2006/relationships/tags" Target="../tags/tag95.xml"/><Relationship Id="rId14" Type="http://schemas.openxmlformats.org/officeDocument/2006/relationships/image" Target="../media/image6.png"/><Relationship Id="rId13" Type="http://schemas.openxmlformats.org/officeDocument/2006/relationships/tags" Target="../tags/tag94.xml"/><Relationship Id="rId12" Type="http://schemas.openxmlformats.org/officeDocument/2006/relationships/image" Target="../media/image5.png"/><Relationship Id="rId11" Type="http://schemas.openxmlformats.org/officeDocument/2006/relationships/tags" Target="../tags/tag93.xml"/><Relationship Id="rId10"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7" Type="http://schemas.openxmlformats.org/officeDocument/2006/relationships/tags" Target="../tags/tag156.xml"/><Relationship Id="rId36" Type="http://schemas.openxmlformats.org/officeDocument/2006/relationships/tags" Target="../tags/tag155.xml"/><Relationship Id="rId35" Type="http://schemas.openxmlformats.org/officeDocument/2006/relationships/tags" Target="../tags/tag154.xml"/><Relationship Id="rId34" Type="http://schemas.openxmlformats.org/officeDocument/2006/relationships/tags" Target="../tags/tag153.xml"/><Relationship Id="rId33" Type="http://schemas.openxmlformats.org/officeDocument/2006/relationships/tags" Target="../tags/tag152.xml"/><Relationship Id="rId32" Type="http://schemas.openxmlformats.org/officeDocument/2006/relationships/tags" Target="../tags/tag151.xml"/><Relationship Id="rId31" Type="http://schemas.openxmlformats.org/officeDocument/2006/relationships/tags" Target="../tags/tag150.xml"/><Relationship Id="rId30" Type="http://schemas.openxmlformats.org/officeDocument/2006/relationships/tags" Target="../tags/tag149.xml"/><Relationship Id="rId3" Type="http://schemas.openxmlformats.org/officeDocument/2006/relationships/tags" Target="../tags/tag122.xml"/><Relationship Id="rId29" Type="http://schemas.openxmlformats.org/officeDocument/2006/relationships/tags" Target="../tags/tag148.xml"/><Relationship Id="rId28" Type="http://schemas.openxmlformats.org/officeDocument/2006/relationships/tags" Target="../tags/tag147.xml"/><Relationship Id="rId27" Type="http://schemas.openxmlformats.org/officeDocument/2006/relationships/tags" Target="../tags/tag146.xml"/><Relationship Id="rId26" Type="http://schemas.openxmlformats.org/officeDocument/2006/relationships/tags" Target="../tags/tag145.xml"/><Relationship Id="rId25" Type="http://schemas.openxmlformats.org/officeDocument/2006/relationships/tags" Target="../tags/tag144.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tags" Target="../tags/tag121.xml"/><Relationship Id="rId19" Type="http://schemas.openxmlformats.org/officeDocument/2006/relationships/tags" Target="../tags/tag138.xml"/><Relationship Id="rId18" Type="http://schemas.openxmlformats.org/officeDocument/2006/relationships/tags" Target="../tags/tag137.xml"/><Relationship Id="rId17" Type="http://schemas.openxmlformats.org/officeDocument/2006/relationships/tags" Target="../tags/tag136.xml"/><Relationship Id="rId16" Type="http://schemas.openxmlformats.org/officeDocument/2006/relationships/tags" Target="../tags/tag135.xml"/><Relationship Id="rId15" Type="http://schemas.openxmlformats.org/officeDocument/2006/relationships/tags" Target="../tags/tag134.xml"/><Relationship Id="rId14" Type="http://schemas.openxmlformats.org/officeDocument/2006/relationships/tags" Target="../tags/tag133.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7" Type="http://schemas.openxmlformats.org/officeDocument/2006/relationships/tags" Target="../tags/tag242.xml"/><Relationship Id="rId36" Type="http://schemas.openxmlformats.org/officeDocument/2006/relationships/tags" Target="../tags/tag241.xml"/><Relationship Id="rId35" Type="http://schemas.openxmlformats.org/officeDocument/2006/relationships/tags" Target="../tags/tag240.xml"/><Relationship Id="rId34" Type="http://schemas.openxmlformats.org/officeDocument/2006/relationships/tags" Target="../tags/tag239.xml"/><Relationship Id="rId33" Type="http://schemas.openxmlformats.org/officeDocument/2006/relationships/tags" Target="../tags/tag238.xml"/><Relationship Id="rId32" Type="http://schemas.openxmlformats.org/officeDocument/2006/relationships/tags" Target="../tags/tag237.xml"/><Relationship Id="rId31" Type="http://schemas.openxmlformats.org/officeDocument/2006/relationships/tags" Target="../tags/tag236.xml"/><Relationship Id="rId30" Type="http://schemas.openxmlformats.org/officeDocument/2006/relationships/tags" Target="../tags/tag235.xml"/><Relationship Id="rId3" Type="http://schemas.openxmlformats.org/officeDocument/2006/relationships/tags" Target="../tags/tag208.xml"/><Relationship Id="rId29" Type="http://schemas.openxmlformats.org/officeDocument/2006/relationships/tags" Target="../tags/tag234.xml"/><Relationship Id="rId28" Type="http://schemas.openxmlformats.org/officeDocument/2006/relationships/tags" Target="../tags/tag233.xml"/><Relationship Id="rId27" Type="http://schemas.openxmlformats.org/officeDocument/2006/relationships/tags" Target="../tags/tag232.xml"/><Relationship Id="rId26" Type="http://schemas.openxmlformats.org/officeDocument/2006/relationships/tags" Target="../tags/tag231.xml"/><Relationship Id="rId25" Type="http://schemas.openxmlformats.org/officeDocument/2006/relationships/tags" Target="../tags/tag230.xml"/><Relationship Id="rId24" Type="http://schemas.openxmlformats.org/officeDocument/2006/relationships/tags" Target="../tags/tag229.xml"/><Relationship Id="rId23" Type="http://schemas.openxmlformats.org/officeDocument/2006/relationships/tags" Target="../tags/tag228.xml"/><Relationship Id="rId22" Type="http://schemas.openxmlformats.org/officeDocument/2006/relationships/tags" Target="../tags/tag227.xml"/><Relationship Id="rId21" Type="http://schemas.openxmlformats.org/officeDocument/2006/relationships/tags" Target="../tags/tag226.xml"/><Relationship Id="rId20" Type="http://schemas.openxmlformats.org/officeDocument/2006/relationships/tags" Target="../tags/tag225.xml"/><Relationship Id="rId2" Type="http://schemas.openxmlformats.org/officeDocument/2006/relationships/tags" Target="../tags/tag207.xml"/><Relationship Id="rId19" Type="http://schemas.openxmlformats.org/officeDocument/2006/relationships/tags" Target="../tags/tag224.xml"/><Relationship Id="rId18" Type="http://schemas.openxmlformats.org/officeDocument/2006/relationships/tags" Target="../tags/tag223.xml"/><Relationship Id="rId17" Type="http://schemas.openxmlformats.org/officeDocument/2006/relationships/tags" Target="../tags/tag222.xml"/><Relationship Id="rId16" Type="http://schemas.openxmlformats.org/officeDocument/2006/relationships/tags" Target="../tags/tag221.xml"/><Relationship Id="rId15" Type="http://schemas.openxmlformats.org/officeDocument/2006/relationships/tags" Target="../tags/tag220.xml"/><Relationship Id="rId14" Type="http://schemas.openxmlformats.org/officeDocument/2006/relationships/tags" Target="../tags/tag219.xml"/><Relationship Id="rId13" Type="http://schemas.openxmlformats.org/officeDocument/2006/relationships/tags" Target="../tags/tag218.xml"/><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image" Target="../media/image3.png"/><Relationship Id="rId7" Type="http://schemas.openxmlformats.org/officeDocument/2006/relationships/tags" Target="../tags/tag252.xml"/><Relationship Id="rId6" Type="http://schemas.openxmlformats.org/officeDocument/2006/relationships/image" Target="../media/image2.png"/><Relationship Id="rId59" Type="http://schemas.openxmlformats.org/officeDocument/2006/relationships/tags" Target="../tags/tag281.xml"/><Relationship Id="rId58" Type="http://schemas.openxmlformats.org/officeDocument/2006/relationships/tags" Target="../tags/tag280.xml"/><Relationship Id="rId57" Type="http://schemas.openxmlformats.org/officeDocument/2006/relationships/tags" Target="../tags/tag279.xml"/><Relationship Id="rId56" Type="http://schemas.openxmlformats.org/officeDocument/2006/relationships/tags" Target="../tags/tag278.xml"/><Relationship Id="rId55" Type="http://schemas.openxmlformats.org/officeDocument/2006/relationships/tags" Target="../tags/tag277.xml"/><Relationship Id="rId54" Type="http://schemas.openxmlformats.org/officeDocument/2006/relationships/tags" Target="../tags/tag276.xml"/><Relationship Id="rId53" Type="http://schemas.openxmlformats.org/officeDocument/2006/relationships/image" Target="../media/image25.png"/><Relationship Id="rId52" Type="http://schemas.openxmlformats.org/officeDocument/2006/relationships/tags" Target="../tags/tag275.xml"/><Relationship Id="rId51" Type="http://schemas.openxmlformats.org/officeDocument/2006/relationships/image" Target="../media/image24.png"/><Relationship Id="rId50" Type="http://schemas.openxmlformats.org/officeDocument/2006/relationships/tags" Target="../tags/tag274.xml"/><Relationship Id="rId5" Type="http://schemas.openxmlformats.org/officeDocument/2006/relationships/tags" Target="../tags/tag251.xml"/><Relationship Id="rId49" Type="http://schemas.openxmlformats.org/officeDocument/2006/relationships/image" Target="../media/image23.png"/><Relationship Id="rId48" Type="http://schemas.openxmlformats.org/officeDocument/2006/relationships/tags" Target="../tags/tag273.xml"/><Relationship Id="rId47" Type="http://schemas.openxmlformats.org/officeDocument/2006/relationships/image" Target="../media/image22.png"/><Relationship Id="rId46" Type="http://schemas.openxmlformats.org/officeDocument/2006/relationships/tags" Target="../tags/tag272.xml"/><Relationship Id="rId45" Type="http://schemas.openxmlformats.org/officeDocument/2006/relationships/image" Target="../media/image21.png"/><Relationship Id="rId44" Type="http://schemas.openxmlformats.org/officeDocument/2006/relationships/tags" Target="../tags/tag271.xml"/><Relationship Id="rId43" Type="http://schemas.openxmlformats.org/officeDocument/2006/relationships/image" Target="../media/image20.png"/><Relationship Id="rId42" Type="http://schemas.openxmlformats.org/officeDocument/2006/relationships/tags" Target="../tags/tag270.xml"/><Relationship Id="rId41" Type="http://schemas.openxmlformats.org/officeDocument/2006/relationships/image" Target="../media/image19.png"/><Relationship Id="rId40" Type="http://schemas.openxmlformats.org/officeDocument/2006/relationships/tags" Target="../tags/tag269.xml"/><Relationship Id="rId4" Type="http://schemas.openxmlformats.org/officeDocument/2006/relationships/image" Target="../media/image1.png"/><Relationship Id="rId39" Type="http://schemas.openxmlformats.org/officeDocument/2006/relationships/image" Target="../media/image18.png"/><Relationship Id="rId38" Type="http://schemas.openxmlformats.org/officeDocument/2006/relationships/tags" Target="../tags/tag268.xml"/><Relationship Id="rId37" Type="http://schemas.openxmlformats.org/officeDocument/2006/relationships/image" Target="../media/image17.png"/><Relationship Id="rId36" Type="http://schemas.openxmlformats.org/officeDocument/2006/relationships/tags" Target="../tags/tag267.xml"/><Relationship Id="rId35" Type="http://schemas.openxmlformats.org/officeDocument/2006/relationships/image" Target="../media/image16.png"/><Relationship Id="rId34" Type="http://schemas.openxmlformats.org/officeDocument/2006/relationships/tags" Target="../tags/tag266.xml"/><Relationship Id="rId33" Type="http://schemas.openxmlformats.org/officeDocument/2006/relationships/image" Target="../media/image15.png"/><Relationship Id="rId32" Type="http://schemas.openxmlformats.org/officeDocument/2006/relationships/tags" Target="../tags/tag265.xml"/><Relationship Id="rId31" Type="http://schemas.openxmlformats.org/officeDocument/2006/relationships/image" Target="../media/image14.png"/><Relationship Id="rId30" Type="http://schemas.openxmlformats.org/officeDocument/2006/relationships/tags" Target="../tags/tag264.xml"/><Relationship Id="rId3" Type="http://schemas.openxmlformats.org/officeDocument/2006/relationships/tags" Target="../tags/tag250.xml"/><Relationship Id="rId29" Type="http://schemas.openxmlformats.org/officeDocument/2006/relationships/image" Target="../media/image13.png"/><Relationship Id="rId28" Type="http://schemas.openxmlformats.org/officeDocument/2006/relationships/tags" Target="../tags/tag263.xml"/><Relationship Id="rId27" Type="http://schemas.openxmlformats.org/officeDocument/2006/relationships/image" Target="../media/image12.png"/><Relationship Id="rId26" Type="http://schemas.openxmlformats.org/officeDocument/2006/relationships/tags" Target="../tags/tag262.xml"/><Relationship Id="rId25" Type="http://schemas.openxmlformats.org/officeDocument/2006/relationships/image" Target="../media/image11.png"/><Relationship Id="rId24" Type="http://schemas.openxmlformats.org/officeDocument/2006/relationships/tags" Target="../tags/tag261.xml"/><Relationship Id="rId23" Type="http://schemas.openxmlformats.org/officeDocument/2006/relationships/tags" Target="../tags/tag260.xml"/><Relationship Id="rId22" Type="http://schemas.openxmlformats.org/officeDocument/2006/relationships/image" Target="../media/image10.png"/><Relationship Id="rId21" Type="http://schemas.openxmlformats.org/officeDocument/2006/relationships/tags" Target="../tags/tag259.xml"/><Relationship Id="rId20" Type="http://schemas.openxmlformats.org/officeDocument/2006/relationships/image" Target="../media/image9.png"/><Relationship Id="rId2" Type="http://schemas.openxmlformats.org/officeDocument/2006/relationships/tags" Target="../tags/tag249.xml"/><Relationship Id="rId19" Type="http://schemas.openxmlformats.org/officeDocument/2006/relationships/tags" Target="../tags/tag258.xml"/><Relationship Id="rId18" Type="http://schemas.openxmlformats.org/officeDocument/2006/relationships/image" Target="../media/image8.png"/><Relationship Id="rId17" Type="http://schemas.openxmlformats.org/officeDocument/2006/relationships/tags" Target="../tags/tag257.xml"/><Relationship Id="rId16" Type="http://schemas.openxmlformats.org/officeDocument/2006/relationships/image" Target="../media/image7.png"/><Relationship Id="rId15" Type="http://schemas.openxmlformats.org/officeDocument/2006/relationships/tags" Target="../tags/tag256.xml"/><Relationship Id="rId14" Type="http://schemas.openxmlformats.org/officeDocument/2006/relationships/image" Target="../media/image6.png"/><Relationship Id="rId13" Type="http://schemas.openxmlformats.org/officeDocument/2006/relationships/tags" Target="../tags/tag255.xml"/><Relationship Id="rId12" Type="http://schemas.openxmlformats.org/officeDocument/2006/relationships/image" Target="../media/image5.png"/><Relationship Id="rId11" Type="http://schemas.openxmlformats.org/officeDocument/2006/relationships/tags" Target="../tags/tag254.xml"/><Relationship Id="rId10"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89.xml"/><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7" Type="http://schemas.openxmlformats.org/officeDocument/2006/relationships/tags" Target="../tags/tag317.xml"/><Relationship Id="rId36" Type="http://schemas.openxmlformats.org/officeDocument/2006/relationships/tags" Target="../tags/tag316.xml"/><Relationship Id="rId35" Type="http://schemas.openxmlformats.org/officeDocument/2006/relationships/tags" Target="../tags/tag315.xml"/><Relationship Id="rId34" Type="http://schemas.openxmlformats.org/officeDocument/2006/relationships/tags" Target="../tags/tag314.xml"/><Relationship Id="rId33" Type="http://schemas.openxmlformats.org/officeDocument/2006/relationships/tags" Target="../tags/tag313.xml"/><Relationship Id="rId32" Type="http://schemas.openxmlformats.org/officeDocument/2006/relationships/tags" Target="../tags/tag312.xml"/><Relationship Id="rId31" Type="http://schemas.openxmlformats.org/officeDocument/2006/relationships/tags" Target="../tags/tag311.xml"/><Relationship Id="rId30" Type="http://schemas.openxmlformats.org/officeDocument/2006/relationships/tags" Target="../tags/tag310.xml"/><Relationship Id="rId3" Type="http://schemas.openxmlformats.org/officeDocument/2006/relationships/tags" Target="../tags/tag283.xml"/><Relationship Id="rId29" Type="http://schemas.openxmlformats.org/officeDocument/2006/relationships/tags" Target="../tags/tag309.xml"/><Relationship Id="rId28" Type="http://schemas.openxmlformats.org/officeDocument/2006/relationships/tags" Target="../tags/tag308.xml"/><Relationship Id="rId27" Type="http://schemas.openxmlformats.org/officeDocument/2006/relationships/tags" Target="../tags/tag307.xml"/><Relationship Id="rId26" Type="http://schemas.openxmlformats.org/officeDocument/2006/relationships/tags" Target="../tags/tag306.xml"/><Relationship Id="rId25" Type="http://schemas.openxmlformats.org/officeDocument/2006/relationships/tags" Target="../tags/tag305.xml"/><Relationship Id="rId24" Type="http://schemas.openxmlformats.org/officeDocument/2006/relationships/tags" Target="../tags/tag304.xml"/><Relationship Id="rId23" Type="http://schemas.openxmlformats.org/officeDocument/2006/relationships/tags" Target="../tags/tag303.xml"/><Relationship Id="rId22" Type="http://schemas.openxmlformats.org/officeDocument/2006/relationships/tags" Target="../tags/tag302.xml"/><Relationship Id="rId21" Type="http://schemas.openxmlformats.org/officeDocument/2006/relationships/tags" Target="../tags/tag301.xml"/><Relationship Id="rId20" Type="http://schemas.openxmlformats.org/officeDocument/2006/relationships/tags" Target="../tags/tag300.xml"/><Relationship Id="rId2" Type="http://schemas.openxmlformats.org/officeDocument/2006/relationships/tags" Target="../tags/tag282.xml"/><Relationship Id="rId19" Type="http://schemas.openxmlformats.org/officeDocument/2006/relationships/tags" Target="../tags/tag299.xml"/><Relationship Id="rId18" Type="http://schemas.openxmlformats.org/officeDocument/2006/relationships/tags" Target="../tags/tag298.xml"/><Relationship Id="rId17" Type="http://schemas.openxmlformats.org/officeDocument/2006/relationships/tags" Target="../tags/tag297.xml"/><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tags" Target="../tags/tag293.xml"/><Relationship Id="rId12" Type="http://schemas.openxmlformats.org/officeDocument/2006/relationships/tags" Target="../tags/tag292.xml"/><Relationship Id="rId11" Type="http://schemas.openxmlformats.org/officeDocument/2006/relationships/tags" Target="../tags/tag291.xml"/><Relationship Id="rId10" Type="http://schemas.openxmlformats.org/officeDocument/2006/relationships/tags" Target="../tags/tag290.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5" Type="http://schemas.openxmlformats.org/officeDocument/2006/relationships/tags" Target="../tags/tag331.xml"/><Relationship Id="rId14" Type="http://schemas.openxmlformats.org/officeDocument/2006/relationships/tags" Target="../tags/tag330.xml"/><Relationship Id="rId13" Type="http://schemas.openxmlformats.org/officeDocument/2006/relationships/tags" Target="../tags/tag329.xml"/><Relationship Id="rId12" Type="http://schemas.openxmlformats.org/officeDocument/2006/relationships/tags" Target="../tags/tag328.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tags" Target="../tags/tag350.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tags" Target="../tags/tag373.xml"/><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7" Type="http://schemas.openxmlformats.org/officeDocument/2006/relationships/tags" Target="../tags/tag403.xml"/><Relationship Id="rId36" Type="http://schemas.openxmlformats.org/officeDocument/2006/relationships/tags" Target="../tags/tag402.xml"/><Relationship Id="rId35" Type="http://schemas.openxmlformats.org/officeDocument/2006/relationships/tags" Target="../tags/tag401.xml"/><Relationship Id="rId34" Type="http://schemas.openxmlformats.org/officeDocument/2006/relationships/tags" Target="../tags/tag400.xml"/><Relationship Id="rId33" Type="http://schemas.openxmlformats.org/officeDocument/2006/relationships/tags" Target="../tags/tag399.xml"/><Relationship Id="rId32" Type="http://schemas.openxmlformats.org/officeDocument/2006/relationships/tags" Target="../tags/tag398.xml"/><Relationship Id="rId31" Type="http://schemas.openxmlformats.org/officeDocument/2006/relationships/tags" Target="../tags/tag397.xml"/><Relationship Id="rId30" Type="http://schemas.openxmlformats.org/officeDocument/2006/relationships/tags" Target="../tags/tag396.xml"/><Relationship Id="rId3" Type="http://schemas.openxmlformats.org/officeDocument/2006/relationships/tags" Target="../tags/tag369.xml"/><Relationship Id="rId29" Type="http://schemas.openxmlformats.org/officeDocument/2006/relationships/tags" Target="../tags/tag395.xml"/><Relationship Id="rId28" Type="http://schemas.openxmlformats.org/officeDocument/2006/relationships/tags" Target="../tags/tag394.xml"/><Relationship Id="rId27" Type="http://schemas.openxmlformats.org/officeDocument/2006/relationships/tags" Target="../tags/tag393.xml"/><Relationship Id="rId26" Type="http://schemas.openxmlformats.org/officeDocument/2006/relationships/tags" Target="../tags/tag392.xml"/><Relationship Id="rId25" Type="http://schemas.openxmlformats.org/officeDocument/2006/relationships/tags" Target="../tags/tag391.xml"/><Relationship Id="rId24" Type="http://schemas.openxmlformats.org/officeDocument/2006/relationships/tags" Target="../tags/tag390.xml"/><Relationship Id="rId23" Type="http://schemas.openxmlformats.org/officeDocument/2006/relationships/tags" Target="../tags/tag389.xml"/><Relationship Id="rId22" Type="http://schemas.openxmlformats.org/officeDocument/2006/relationships/tags" Target="../tags/tag388.xml"/><Relationship Id="rId21" Type="http://schemas.openxmlformats.org/officeDocument/2006/relationships/tags" Target="../tags/tag387.xml"/><Relationship Id="rId20" Type="http://schemas.openxmlformats.org/officeDocument/2006/relationships/tags" Target="../tags/tag386.xml"/><Relationship Id="rId2" Type="http://schemas.openxmlformats.org/officeDocument/2006/relationships/tags" Target="../tags/tag368.xml"/><Relationship Id="rId19" Type="http://schemas.openxmlformats.org/officeDocument/2006/relationships/tags" Target="../tags/tag385.xml"/><Relationship Id="rId18" Type="http://schemas.openxmlformats.org/officeDocument/2006/relationships/tags" Target="../tags/tag384.xml"/><Relationship Id="rId17" Type="http://schemas.openxmlformats.org/officeDocument/2006/relationships/tags" Target="../tags/tag383.xml"/><Relationship Id="rId16" Type="http://schemas.openxmlformats.org/officeDocument/2006/relationships/tags" Target="../tags/tag382.xml"/><Relationship Id="rId15" Type="http://schemas.openxmlformats.org/officeDocument/2006/relationships/tags" Target="../tags/tag381.xml"/><Relationship Id="rId14" Type="http://schemas.openxmlformats.org/officeDocument/2006/relationships/tags" Target="../tags/tag380.xml"/><Relationship Id="rId13" Type="http://schemas.openxmlformats.org/officeDocument/2006/relationships/tags" Target="../tags/tag379.xml"/><Relationship Id="rId12" Type="http://schemas.openxmlformats.org/officeDocument/2006/relationships/tags" Target="../tags/tag378.xml"/><Relationship Id="rId11" Type="http://schemas.openxmlformats.org/officeDocument/2006/relationships/tags" Target="../tags/tag377.xml"/><Relationship Id="rId10" Type="http://schemas.openxmlformats.org/officeDocument/2006/relationships/tags" Target="../tags/tag376.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image" Target="../media/image3.png"/><Relationship Id="rId7" Type="http://schemas.openxmlformats.org/officeDocument/2006/relationships/tags" Target="../tags/tag413.xml"/><Relationship Id="rId6" Type="http://schemas.openxmlformats.org/officeDocument/2006/relationships/image" Target="../media/image2.png"/><Relationship Id="rId59" Type="http://schemas.openxmlformats.org/officeDocument/2006/relationships/tags" Target="../tags/tag442.xml"/><Relationship Id="rId58" Type="http://schemas.openxmlformats.org/officeDocument/2006/relationships/tags" Target="../tags/tag441.xml"/><Relationship Id="rId57" Type="http://schemas.openxmlformats.org/officeDocument/2006/relationships/tags" Target="../tags/tag440.xml"/><Relationship Id="rId56" Type="http://schemas.openxmlformats.org/officeDocument/2006/relationships/tags" Target="../tags/tag439.xml"/><Relationship Id="rId55" Type="http://schemas.openxmlformats.org/officeDocument/2006/relationships/tags" Target="../tags/tag438.xml"/><Relationship Id="rId54" Type="http://schemas.openxmlformats.org/officeDocument/2006/relationships/tags" Target="../tags/tag437.xml"/><Relationship Id="rId53" Type="http://schemas.openxmlformats.org/officeDocument/2006/relationships/image" Target="../media/image25.png"/><Relationship Id="rId52" Type="http://schemas.openxmlformats.org/officeDocument/2006/relationships/tags" Target="../tags/tag436.xml"/><Relationship Id="rId51" Type="http://schemas.openxmlformats.org/officeDocument/2006/relationships/image" Target="../media/image24.png"/><Relationship Id="rId50" Type="http://schemas.openxmlformats.org/officeDocument/2006/relationships/tags" Target="../tags/tag435.xml"/><Relationship Id="rId5" Type="http://schemas.openxmlformats.org/officeDocument/2006/relationships/tags" Target="../tags/tag412.xml"/><Relationship Id="rId49" Type="http://schemas.openxmlformats.org/officeDocument/2006/relationships/image" Target="../media/image23.png"/><Relationship Id="rId48" Type="http://schemas.openxmlformats.org/officeDocument/2006/relationships/tags" Target="../tags/tag434.xml"/><Relationship Id="rId47" Type="http://schemas.openxmlformats.org/officeDocument/2006/relationships/image" Target="../media/image22.png"/><Relationship Id="rId46" Type="http://schemas.openxmlformats.org/officeDocument/2006/relationships/tags" Target="../tags/tag433.xml"/><Relationship Id="rId45" Type="http://schemas.openxmlformats.org/officeDocument/2006/relationships/image" Target="../media/image21.png"/><Relationship Id="rId44" Type="http://schemas.openxmlformats.org/officeDocument/2006/relationships/tags" Target="../tags/tag432.xml"/><Relationship Id="rId43" Type="http://schemas.openxmlformats.org/officeDocument/2006/relationships/image" Target="../media/image20.png"/><Relationship Id="rId42" Type="http://schemas.openxmlformats.org/officeDocument/2006/relationships/tags" Target="../tags/tag431.xml"/><Relationship Id="rId41" Type="http://schemas.openxmlformats.org/officeDocument/2006/relationships/image" Target="../media/image19.png"/><Relationship Id="rId40" Type="http://schemas.openxmlformats.org/officeDocument/2006/relationships/tags" Target="../tags/tag430.xml"/><Relationship Id="rId4" Type="http://schemas.openxmlformats.org/officeDocument/2006/relationships/image" Target="../media/image1.png"/><Relationship Id="rId39" Type="http://schemas.openxmlformats.org/officeDocument/2006/relationships/image" Target="../media/image18.png"/><Relationship Id="rId38" Type="http://schemas.openxmlformats.org/officeDocument/2006/relationships/tags" Target="../tags/tag429.xml"/><Relationship Id="rId37" Type="http://schemas.openxmlformats.org/officeDocument/2006/relationships/image" Target="../media/image17.png"/><Relationship Id="rId36" Type="http://schemas.openxmlformats.org/officeDocument/2006/relationships/tags" Target="../tags/tag428.xml"/><Relationship Id="rId35" Type="http://schemas.openxmlformats.org/officeDocument/2006/relationships/image" Target="../media/image16.png"/><Relationship Id="rId34" Type="http://schemas.openxmlformats.org/officeDocument/2006/relationships/tags" Target="../tags/tag427.xml"/><Relationship Id="rId33" Type="http://schemas.openxmlformats.org/officeDocument/2006/relationships/image" Target="../media/image15.png"/><Relationship Id="rId32" Type="http://schemas.openxmlformats.org/officeDocument/2006/relationships/tags" Target="../tags/tag426.xml"/><Relationship Id="rId31" Type="http://schemas.openxmlformats.org/officeDocument/2006/relationships/image" Target="../media/image14.png"/><Relationship Id="rId30" Type="http://schemas.openxmlformats.org/officeDocument/2006/relationships/tags" Target="../tags/tag425.xml"/><Relationship Id="rId3" Type="http://schemas.openxmlformats.org/officeDocument/2006/relationships/tags" Target="../tags/tag411.xml"/><Relationship Id="rId29" Type="http://schemas.openxmlformats.org/officeDocument/2006/relationships/image" Target="../media/image13.png"/><Relationship Id="rId28" Type="http://schemas.openxmlformats.org/officeDocument/2006/relationships/tags" Target="../tags/tag424.xml"/><Relationship Id="rId27" Type="http://schemas.openxmlformats.org/officeDocument/2006/relationships/image" Target="../media/image12.png"/><Relationship Id="rId26" Type="http://schemas.openxmlformats.org/officeDocument/2006/relationships/tags" Target="../tags/tag423.xml"/><Relationship Id="rId25" Type="http://schemas.openxmlformats.org/officeDocument/2006/relationships/image" Target="../media/image11.png"/><Relationship Id="rId24" Type="http://schemas.openxmlformats.org/officeDocument/2006/relationships/tags" Target="../tags/tag422.xml"/><Relationship Id="rId23" Type="http://schemas.openxmlformats.org/officeDocument/2006/relationships/tags" Target="../tags/tag421.xml"/><Relationship Id="rId22" Type="http://schemas.openxmlformats.org/officeDocument/2006/relationships/image" Target="../media/image10.png"/><Relationship Id="rId21" Type="http://schemas.openxmlformats.org/officeDocument/2006/relationships/tags" Target="../tags/tag420.xml"/><Relationship Id="rId20" Type="http://schemas.openxmlformats.org/officeDocument/2006/relationships/image" Target="../media/image9.png"/><Relationship Id="rId2" Type="http://schemas.openxmlformats.org/officeDocument/2006/relationships/tags" Target="../tags/tag410.xml"/><Relationship Id="rId19" Type="http://schemas.openxmlformats.org/officeDocument/2006/relationships/tags" Target="../tags/tag419.xml"/><Relationship Id="rId18" Type="http://schemas.openxmlformats.org/officeDocument/2006/relationships/image" Target="../media/image8.png"/><Relationship Id="rId17" Type="http://schemas.openxmlformats.org/officeDocument/2006/relationships/tags" Target="../tags/tag418.xml"/><Relationship Id="rId16" Type="http://schemas.openxmlformats.org/officeDocument/2006/relationships/image" Target="../media/image7.png"/><Relationship Id="rId15" Type="http://schemas.openxmlformats.org/officeDocument/2006/relationships/tags" Target="../tags/tag417.xml"/><Relationship Id="rId14" Type="http://schemas.openxmlformats.org/officeDocument/2006/relationships/image" Target="../media/image6.png"/><Relationship Id="rId13" Type="http://schemas.openxmlformats.org/officeDocument/2006/relationships/tags" Target="../tags/tag416.xml"/><Relationship Id="rId12" Type="http://schemas.openxmlformats.org/officeDocument/2006/relationships/image" Target="../media/image5.png"/><Relationship Id="rId11" Type="http://schemas.openxmlformats.org/officeDocument/2006/relationships/tags" Target="../tags/tag415.xml"/><Relationship Id="rId10" Type="http://schemas.openxmlformats.org/officeDocument/2006/relationships/image" Target="../media/image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 Id="rId37" Type="http://schemas.openxmlformats.org/officeDocument/2006/relationships/tags" Target="../tags/tag478.xml"/><Relationship Id="rId36" Type="http://schemas.openxmlformats.org/officeDocument/2006/relationships/tags" Target="../tags/tag477.xml"/><Relationship Id="rId35" Type="http://schemas.openxmlformats.org/officeDocument/2006/relationships/tags" Target="../tags/tag476.xml"/><Relationship Id="rId34" Type="http://schemas.openxmlformats.org/officeDocument/2006/relationships/tags" Target="../tags/tag475.xml"/><Relationship Id="rId33" Type="http://schemas.openxmlformats.org/officeDocument/2006/relationships/tags" Target="../tags/tag474.xml"/><Relationship Id="rId32" Type="http://schemas.openxmlformats.org/officeDocument/2006/relationships/tags" Target="../tags/tag473.xml"/><Relationship Id="rId31" Type="http://schemas.openxmlformats.org/officeDocument/2006/relationships/tags" Target="../tags/tag472.xml"/><Relationship Id="rId30" Type="http://schemas.openxmlformats.org/officeDocument/2006/relationships/tags" Target="../tags/tag471.xml"/><Relationship Id="rId3" Type="http://schemas.openxmlformats.org/officeDocument/2006/relationships/tags" Target="../tags/tag444.xml"/><Relationship Id="rId29" Type="http://schemas.openxmlformats.org/officeDocument/2006/relationships/tags" Target="../tags/tag470.xml"/><Relationship Id="rId28" Type="http://schemas.openxmlformats.org/officeDocument/2006/relationships/tags" Target="../tags/tag469.xml"/><Relationship Id="rId27" Type="http://schemas.openxmlformats.org/officeDocument/2006/relationships/tags" Target="../tags/tag468.xml"/><Relationship Id="rId26" Type="http://schemas.openxmlformats.org/officeDocument/2006/relationships/tags" Target="../tags/tag467.xml"/><Relationship Id="rId25" Type="http://schemas.openxmlformats.org/officeDocument/2006/relationships/tags" Target="../tags/tag466.xml"/><Relationship Id="rId24" Type="http://schemas.openxmlformats.org/officeDocument/2006/relationships/tags" Target="../tags/tag46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tags" Target="../tags/tag443.xml"/><Relationship Id="rId19" Type="http://schemas.openxmlformats.org/officeDocument/2006/relationships/tags" Target="../tags/tag460.xml"/><Relationship Id="rId18" Type="http://schemas.openxmlformats.org/officeDocument/2006/relationships/tags" Target="../tags/tag459.xml"/><Relationship Id="rId17" Type="http://schemas.openxmlformats.org/officeDocument/2006/relationships/tags" Target="../tags/tag458.xml"/><Relationship Id="rId16" Type="http://schemas.openxmlformats.org/officeDocument/2006/relationships/tags" Target="../tags/tag457.xml"/><Relationship Id="rId15" Type="http://schemas.openxmlformats.org/officeDocument/2006/relationships/tags" Target="../tags/tag456.xml"/><Relationship Id="rId14" Type="http://schemas.openxmlformats.org/officeDocument/2006/relationships/tags" Target="../tags/tag455.xml"/><Relationship Id="rId13" Type="http://schemas.openxmlformats.org/officeDocument/2006/relationships/tags" Target="../tags/tag454.xml"/><Relationship Id="rId12" Type="http://schemas.openxmlformats.org/officeDocument/2006/relationships/tags" Target="../tags/tag453.xml"/><Relationship Id="rId11" Type="http://schemas.openxmlformats.org/officeDocument/2006/relationships/tags" Target="../tags/tag452.xml"/><Relationship Id="rId10" Type="http://schemas.openxmlformats.org/officeDocument/2006/relationships/tags" Target="../tags/tag451.xm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tags" Target="../tags/tag485.xml"/><Relationship Id="rId7" Type="http://schemas.openxmlformats.org/officeDocument/2006/relationships/tags" Target="../tags/tag484.xml"/><Relationship Id="rId6" Type="http://schemas.openxmlformats.org/officeDocument/2006/relationships/tags" Target="../tags/tag483.xml"/><Relationship Id="rId5" Type="http://schemas.openxmlformats.org/officeDocument/2006/relationships/tags" Target="../tags/tag482.xml"/><Relationship Id="rId4" Type="http://schemas.openxmlformats.org/officeDocument/2006/relationships/tags" Target="../tags/tag481.xml"/><Relationship Id="rId3" Type="http://schemas.openxmlformats.org/officeDocument/2006/relationships/tags" Target="../tags/tag480.xml"/><Relationship Id="rId2" Type="http://schemas.openxmlformats.org/officeDocument/2006/relationships/tags" Target="../tags/tag479.xml"/><Relationship Id="rId15" Type="http://schemas.openxmlformats.org/officeDocument/2006/relationships/tags" Target="../tags/tag492.xml"/><Relationship Id="rId14" Type="http://schemas.openxmlformats.org/officeDocument/2006/relationships/tags" Target="../tags/tag491.xml"/><Relationship Id="rId13" Type="http://schemas.openxmlformats.org/officeDocument/2006/relationships/tags" Target="../tags/tag490.xml"/><Relationship Id="rId12" Type="http://schemas.openxmlformats.org/officeDocument/2006/relationships/tags" Target="../tags/tag489.xml"/><Relationship Id="rId11" Type="http://schemas.openxmlformats.org/officeDocument/2006/relationships/tags" Target="../tags/tag488.xml"/><Relationship Id="rId10" Type="http://schemas.openxmlformats.org/officeDocument/2006/relationships/tags" Target="../tags/tag487.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7" Type="http://schemas.openxmlformats.org/officeDocument/2006/relationships/tags" Target="../tags/tag498.xml"/><Relationship Id="rId6" Type="http://schemas.openxmlformats.org/officeDocument/2006/relationships/tags" Target="../tags/tag497.xml"/><Relationship Id="rId5" Type="http://schemas.openxmlformats.org/officeDocument/2006/relationships/tags" Target="../tags/tag496.xml"/><Relationship Id="rId4" Type="http://schemas.openxmlformats.org/officeDocument/2006/relationships/tags" Target="../tags/tag495.xml"/><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506.xml"/><Relationship Id="rId8" Type="http://schemas.openxmlformats.org/officeDocument/2006/relationships/tags" Target="../tags/tag505.xml"/><Relationship Id="rId7" Type="http://schemas.openxmlformats.org/officeDocument/2006/relationships/tags" Target="../tags/tag504.xml"/><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5" Type="http://schemas.openxmlformats.org/officeDocument/2006/relationships/tags" Target="../tags/tag510.xml"/><Relationship Id="rId4" Type="http://schemas.openxmlformats.org/officeDocument/2006/relationships/tags" Target="../tags/tag509.xml"/><Relationship Id="rId3" Type="http://schemas.openxmlformats.org/officeDocument/2006/relationships/tags" Target="../tags/tag508.xml"/><Relationship Id="rId2" Type="http://schemas.openxmlformats.org/officeDocument/2006/relationships/tags" Target="../tags/tag507.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tags" Target="../tags/tag513.xml"/><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tags" Target="../tags/tag514.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 Id="rId3" Type="http://schemas.openxmlformats.org/officeDocument/2006/relationships/tags" Target="../tags/tag521.xml"/><Relationship Id="rId2" Type="http://schemas.openxmlformats.org/officeDocument/2006/relationships/tags" Target="../tags/tag520.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5" Type="http://schemas.openxmlformats.org/officeDocument/2006/relationships/tags" Target="../tags/tag528.xml"/><Relationship Id="rId4" Type="http://schemas.openxmlformats.org/officeDocument/2006/relationships/tags" Target="../tags/tag527.xml"/><Relationship Id="rId3" Type="http://schemas.openxmlformats.org/officeDocument/2006/relationships/tags" Target="../tags/tag526.xml"/><Relationship Id="rId2" Type="http://schemas.openxmlformats.org/officeDocument/2006/relationships/tags" Target="../tags/tag525.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7" Type="http://schemas.openxmlformats.org/officeDocument/2006/relationships/tags" Target="../tags/tag564.xml"/><Relationship Id="rId36" Type="http://schemas.openxmlformats.org/officeDocument/2006/relationships/tags" Target="../tags/tag563.xml"/><Relationship Id="rId35" Type="http://schemas.openxmlformats.org/officeDocument/2006/relationships/tags" Target="../tags/tag562.xml"/><Relationship Id="rId34" Type="http://schemas.openxmlformats.org/officeDocument/2006/relationships/tags" Target="../tags/tag561.xml"/><Relationship Id="rId33" Type="http://schemas.openxmlformats.org/officeDocument/2006/relationships/tags" Target="../tags/tag560.xml"/><Relationship Id="rId32" Type="http://schemas.openxmlformats.org/officeDocument/2006/relationships/tags" Target="../tags/tag559.xml"/><Relationship Id="rId31" Type="http://schemas.openxmlformats.org/officeDocument/2006/relationships/tags" Target="../tags/tag558.xml"/><Relationship Id="rId30" Type="http://schemas.openxmlformats.org/officeDocument/2006/relationships/tags" Target="../tags/tag557.xml"/><Relationship Id="rId3" Type="http://schemas.openxmlformats.org/officeDocument/2006/relationships/tags" Target="../tags/tag530.xml"/><Relationship Id="rId29" Type="http://schemas.openxmlformats.org/officeDocument/2006/relationships/tags" Target="../tags/tag556.xml"/><Relationship Id="rId28" Type="http://schemas.openxmlformats.org/officeDocument/2006/relationships/tags" Target="../tags/tag555.xml"/><Relationship Id="rId27" Type="http://schemas.openxmlformats.org/officeDocument/2006/relationships/tags" Target="../tags/tag554.xml"/><Relationship Id="rId26" Type="http://schemas.openxmlformats.org/officeDocument/2006/relationships/tags" Target="../tags/tag553.xml"/><Relationship Id="rId25" Type="http://schemas.openxmlformats.org/officeDocument/2006/relationships/tags" Target="../tags/tag552.xml"/><Relationship Id="rId24" Type="http://schemas.openxmlformats.org/officeDocument/2006/relationships/tags" Target="../tags/tag551.xml"/><Relationship Id="rId23" Type="http://schemas.openxmlformats.org/officeDocument/2006/relationships/tags" Target="../tags/tag550.xml"/><Relationship Id="rId22" Type="http://schemas.openxmlformats.org/officeDocument/2006/relationships/tags" Target="../tags/tag549.xml"/><Relationship Id="rId21" Type="http://schemas.openxmlformats.org/officeDocument/2006/relationships/tags" Target="../tags/tag548.xml"/><Relationship Id="rId20" Type="http://schemas.openxmlformats.org/officeDocument/2006/relationships/tags" Target="../tags/tag547.xml"/><Relationship Id="rId2" Type="http://schemas.openxmlformats.org/officeDocument/2006/relationships/tags" Target="../tags/tag529.xml"/><Relationship Id="rId19" Type="http://schemas.openxmlformats.org/officeDocument/2006/relationships/tags" Target="../tags/tag546.xml"/><Relationship Id="rId18" Type="http://schemas.openxmlformats.org/officeDocument/2006/relationships/tags" Target="../tags/tag545.xml"/><Relationship Id="rId17" Type="http://schemas.openxmlformats.org/officeDocument/2006/relationships/tags" Target="../tags/tag544.xml"/><Relationship Id="rId16" Type="http://schemas.openxmlformats.org/officeDocument/2006/relationships/tags" Target="../tags/tag543.xml"/><Relationship Id="rId15" Type="http://schemas.openxmlformats.org/officeDocument/2006/relationships/tags" Target="../tags/tag542.xml"/><Relationship Id="rId14" Type="http://schemas.openxmlformats.org/officeDocument/2006/relationships/tags" Target="../tags/tag541.xml"/><Relationship Id="rId13" Type="http://schemas.openxmlformats.org/officeDocument/2006/relationships/tags" Target="../tags/tag540.xml"/><Relationship Id="rId12" Type="http://schemas.openxmlformats.org/officeDocument/2006/relationships/tags" Target="../tags/tag539.xml"/><Relationship Id="rId11" Type="http://schemas.openxmlformats.org/officeDocument/2006/relationships/tags" Target="../tags/tag538.xml"/><Relationship Id="rId10" Type="http://schemas.openxmlformats.org/officeDocument/2006/relationships/tags" Target="../tags/tag537.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575.xml"/><Relationship Id="rId8" Type="http://schemas.openxmlformats.org/officeDocument/2006/relationships/image" Target="../media/image3.png"/><Relationship Id="rId7" Type="http://schemas.openxmlformats.org/officeDocument/2006/relationships/tags" Target="../tags/tag574.xml"/><Relationship Id="rId6" Type="http://schemas.openxmlformats.org/officeDocument/2006/relationships/image" Target="../media/image2.png"/><Relationship Id="rId59" Type="http://schemas.openxmlformats.org/officeDocument/2006/relationships/tags" Target="../tags/tag603.xml"/><Relationship Id="rId58" Type="http://schemas.openxmlformats.org/officeDocument/2006/relationships/tags" Target="../tags/tag602.xml"/><Relationship Id="rId57" Type="http://schemas.openxmlformats.org/officeDocument/2006/relationships/tags" Target="../tags/tag601.xml"/><Relationship Id="rId56" Type="http://schemas.openxmlformats.org/officeDocument/2006/relationships/tags" Target="../tags/tag600.xml"/><Relationship Id="rId55" Type="http://schemas.openxmlformats.org/officeDocument/2006/relationships/tags" Target="../tags/tag599.xml"/><Relationship Id="rId54" Type="http://schemas.openxmlformats.org/officeDocument/2006/relationships/tags" Target="../tags/tag598.xml"/><Relationship Id="rId53" Type="http://schemas.openxmlformats.org/officeDocument/2006/relationships/image" Target="../media/image25.png"/><Relationship Id="rId52" Type="http://schemas.openxmlformats.org/officeDocument/2006/relationships/tags" Target="../tags/tag597.xml"/><Relationship Id="rId51" Type="http://schemas.openxmlformats.org/officeDocument/2006/relationships/image" Target="../media/image24.png"/><Relationship Id="rId50" Type="http://schemas.openxmlformats.org/officeDocument/2006/relationships/tags" Target="../tags/tag596.xml"/><Relationship Id="rId5" Type="http://schemas.openxmlformats.org/officeDocument/2006/relationships/tags" Target="../tags/tag573.xml"/><Relationship Id="rId49" Type="http://schemas.openxmlformats.org/officeDocument/2006/relationships/image" Target="../media/image23.png"/><Relationship Id="rId48" Type="http://schemas.openxmlformats.org/officeDocument/2006/relationships/tags" Target="../tags/tag595.xml"/><Relationship Id="rId47" Type="http://schemas.openxmlformats.org/officeDocument/2006/relationships/image" Target="../media/image22.png"/><Relationship Id="rId46" Type="http://schemas.openxmlformats.org/officeDocument/2006/relationships/tags" Target="../tags/tag594.xml"/><Relationship Id="rId45" Type="http://schemas.openxmlformats.org/officeDocument/2006/relationships/image" Target="../media/image21.png"/><Relationship Id="rId44" Type="http://schemas.openxmlformats.org/officeDocument/2006/relationships/tags" Target="../tags/tag593.xml"/><Relationship Id="rId43" Type="http://schemas.openxmlformats.org/officeDocument/2006/relationships/image" Target="../media/image20.png"/><Relationship Id="rId42" Type="http://schemas.openxmlformats.org/officeDocument/2006/relationships/tags" Target="../tags/tag592.xml"/><Relationship Id="rId41" Type="http://schemas.openxmlformats.org/officeDocument/2006/relationships/image" Target="../media/image19.png"/><Relationship Id="rId40" Type="http://schemas.openxmlformats.org/officeDocument/2006/relationships/tags" Target="../tags/tag591.xml"/><Relationship Id="rId4" Type="http://schemas.openxmlformats.org/officeDocument/2006/relationships/image" Target="../media/image1.png"/><Relationship Id="rId39" Type="http://schemas.openxmlformats.org/officeDocument/2006/relationships/image" Target="../media/image18.png"/><Relationship Id="rId38" Type="http://schemas.openxmlformats.org/officeDocument/2006/relationships/tags" Target="../tags/tag590.xml"/><Relationship Id="rId37" Type="http://schemas.openxmlformats.org/officeDocument/2006/relationships/image" Target="../media/image17.png"/><Relationship Id="rId36" Type="http://schemas.openxmlformats.org/officeDocument/2006/relationships/tags" Target="../tags/tag589.xml"/><Relationship Id="rId35" Type="http://schemas.openxmlformats.org/officeDocument/2006/relationships/image" Target="../media/image16.png"/><Relationship Id="rId34" Type="http://schemas.openxmlformats.org/officeDocument/2006/relationships/tags" Target="../tags/tag588.xml"/><Relationship Id="rId33" Type="http://schemas.openxmlformats.org/officeDocument/2006/relationships/image" Target="../media/image15.png"/><Relationship Id="rId32" Type="http://schemas.openxmlformats.org/officeDocument/2006/relationships/tags" Target="../tags/tag587.xml"/><Relationship Id="rId31" Type="http://schemas.openxmlformats.org/officeDocument/2006/relationships/image" Target="../media/image14.png"/><Relationship Id="rId30" Type="http://schemas.openxmlformats.org/officeDocument/2006/relationships/tags" Target="../tags/tag586.xml"/><Relationship Id="rId3" Type="http://schemas.openxmlformats.org/officeDocument/2006/relationships/tags" Target="../tags/tag572.xml"/><Relationship Id="rId29" Type="http://schemas.openxmlformats.org/officeDocument/2006/relationships/image" Target="../media/image13.png"/><Relationship Id="rId28" Type="http://schemas.openxmlformats.org/officeDocument/2006/relationships/tags" Target="../tags/tag585.xml"/><Relationship Id="rId27" Type="http://schemas.openxmlformats.org/officeDocument/2006/relationships/image" Target="../media/image12.png"/><Relationship Id="rId26" Type="http://schemas.openxmlformats.org/officeDocument/2006/relationships/tags" Target="../tags/tag584.xml"/><Relationship Id="rId25" Type="http://schemas.openxmlformats.org/officeDocument/2006/relationships/image" Target="../media/image11.png"/><Relationship Id="rId24" Type="http://schemas.openxmlformats.org/officeDocument/2006/relationships/tags" Target="../tags/tag583.xml"/><Relationship Id="rId23" Type="http://schemas.openxmlformats.org/officeDocument/2006/relationships/tags" Target="../tags/tag582.xml"/><Relationship Id="rId22" Type="http://schemas.openxmlformats.org/officeDocument/2006/relationships/image" Target="../media/image10.png"/><Relationship Id="rId21" Type="http://schemas.openxmlformats.org/officeDocument/2006/relationships/tags" Target="../tags/tag581.xml"/><Relationship Id="rId20" Type="http://schemas.openxmlformats.org/officeDocument/2006/relationships/image" Target="../media/image9.png"/><Relationship Id="rId2" Type="http://schemas.openxmlformats.org/officeDocument/2006/relationships/tags" Target="../tags/tag571.xml"/><Relationship Id="rId19" Type="http://schemas.openxmlformats.org/officeDocument/2006/relationships/tags" Target="../tags/tag580.xml"/><Relationship Id="rId18" Type="http://schemas.openxmlformats.org/officeDocument/2006/relationships/image" Target="../media/image8.png"/><Relationship Id="rId17" Type="http://schemas.openxmlformats.org/officeDocument/2006/relationships/tags" Target="../tags/tag579.xml"/><Relationship Id="rId16" Type="http://schemas.openxmlformats.org/officeDocument/2006/relationships/image" Target="../media/image7.png"/><Relationship Id="rId15" Type="http://schemas.openxmlformats.org/officeDocument/2006/relationships/tags" Target="../tags/tag578.xml"/><Relationship Id="rId14" Type="http://schemas.openxmlformats.org/officeDocument/2006/relationships/image" Target="../media/image6.png"/><Relationship Id="rId13" Type="http://schemas.openxmlformats.org/officeDocument/2006/relationships/tags" Target="../tags/tag577.xml"/><Relationship Id="rId12" Type="http://schemas.openxmlformats.org/officeDocument/2006/relationships/image" Target="../media/image5.png"/><Relationship Id="rId11" Type="http://schemas.openxmlformats.org/officeDocument/2006/relationships/tags" Target="../tags/tag576.xml"/><Relationship Id="rId10" Type="http://schemas.openxmlformats.org/officeDocument/2006/relationships/image" Target="../media/image4.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611.xml"/><Relationship Id="rId8" Type="http://schemas.openxmlformats.org/officeDocument/2006/relationships/tags" Target="../tags/tag610.xml"/><Relationship Id="rId7" Type="http://schemas.openxmlformats.org/officeDocument/2006/relationships/tags" Target="../tags/tag609.xml"/><Relationship Id="rId6" Type="http://schemas.openxmlformats.org/officeDocument/2006/relationships/tags" Target="../tags/tag608.xml"/><Relationship Id="rId5" Type="http://schemas.openxmlformats.org/officeDocument/2006/relationships/tags" Target="../tags/tag607.xml"/><Relationship Id="rId4" Type="http://schemas.openxmlformats.org/officeDocument/2006/relationships/tags" Target="../tags/tag606.xml"/><Relationship Id="rId37" Type="http://schemas.openxmlformats.org/officeDocument/2006/relationships/tags" Target="../tags/tag639.xml"/><Relationship Id="rId36" Type="http://schemas.openxmlformats.org/officeDocument/2006/relationships/tags" Target="../tags/tag638.xml"/><Relationship Id="rId35" Type="http://schemas.openxmlformats.org/officeDocument/2006/relationships/tags" Target="../tags/tag637.xml"/><Relationship Id="rId34" Type="http://schemas.openxmlformats.org/officeDocument/2006/relationships/tags" Target="../tags/tag636.xml"/><Relationship Id="rId33" Type="http://schemas.openxmlformats.org/officeDocument/2006/relationships/tags" Target="../tags/tag635.xml"/><Relationship Id="rId32" Type="http://schemas.openxmlformats.org/officeDocument/2006/relationships/tags" Target="../tags/tag634.xml"/><Relationship Id="rId31" Type="http://schemas.openxmlformats.org/officeDocument/2006/relationships/tags" Target="../tags/tag633.xml"/><Relationship Id="rId30" Type="http://schemas.openxmlformats.org/officeDocument/2006/relationships/tags" Target="../tags/tag632.xml"/><Relationship Id="rId3" Type="http://schemas.openxmlformats.org/officeDocument/2006/relationships/tags" Target="../tags/tag605.xml"/><Relationship Id="rId29" Type="http://schemas.openxmlformats.org/officeDocument/2006/relationships/tags" Target="../tags/tag631.xml"/><Relationship Id="rId28" Type="http://schemas.openxmlformats.org/officeDocument/2006/relationships/tags" Target="../tags/tag630.xml"/><Relationship Id="rId27" Type="http://schemas.openxmlformats.org/officeDocument/2006/relationships/tags" Target="../tags/tag629.xml"/><Relationship Id="rId26" Type="http://schemas.openxmlformats.org/officeDocument/2006/relationships/tags" Target="../tags/tag628.xml"/><Relationship Id="rId25" Type="http://schemas.openxmlformats.org/officeDocument/2006/relationships/tags" Target="../tags/tag627.xml"/><Relationship Id="rId24" Type="http://schemas.openxmlformats.org/officeDocument/2006/relationships/tags" Target="../tags/tag626.xml"/><Relationship Id="rId23" Type="http://schemas.openxmlformats.org/officeDocument/2006/relationships/tags" Target="../tags/tag625.xml"/><Relationship Id="rId22" Type="http://schemas.openxmlformats.org/officeDocument/2006/relationships/tags" Target="../tags/tag624.xml"/><Relationship Id="rId21" Type="http://schemas.openxmlformats.org/officeDocument/2006/relationships/tags" Target="../tags/tag623.xml"/><Relationship Id="rId20" Type="http://schemas.openxmlformats.org/officeDocument/2006/relationships/tags" Target="../tags/tag622.xml"/><Relationship Id="rId2" Type="http://schemas.openxmlformats.org/officeDocument/2006/relationships/tags" Target="../tags/tag604.xml"/><Relationship Id="rId19" Type="http://schemas.openxmlformats.org/officeDocument/2006/relationships/tags" Target="../tags/tag621.xml"/><Relationship Id="rId18" Type="http://schemas.openxmlformats.org/officeDocument/2006/relationships/tags" Target="../tags/tag620.xml"/><Relationship Id="rId17" Type="http://schemas.openxmlformats.org/officeDocument/2006/relationships/tags" Target="../tags/tag619.xml"/><Relationship Id="rId16" Type="http://schemas.openxmlformats.org/officeDocument/2006/relationships/tags" Target="../tags/tag618.xml"/><Relationship Id="rId15" Type="http://schemas.openxmlformats.org/officeDocument/2006/relationships/tags" Target="../tags/tag617.xml"/><Relationship Id="rId14" Type="http://schemas.openxmlformats.org/officeDocument/2006/relationships/tags" Target="../tags/tag616.xml"/><Relationship Id="rId13" Type="http://schemas.openxmlformats.org/officeDocument/2006/relationships/tags" Target="../tags/tag615.xml"/><Relationship Id="rId12" Type="http://schemas.openxmlformats.org/officeDocument/2006/relationships/tags" Target="../tags/tag614.xml"/><Relationship Id="rId11" Type="http://schemas.openxmlformats.org/officeDocument/2006/relationships/tags" Target="../tags/tag613.xml"/><Relationship Id="rId10" Type="http://schemas.openxmlformats.org/officeDocument/2006/relationships/tags" Target="../tags/tag612.xm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 Type="http://schemas.openxmlformats.org/officeDocument/2006/relationships/tags" Target="../tags/tag641.xml"/><Relationship Id="rId2" Type="http://schemas.openxmlformats.org/officeDocument/2006/relationships/tags" Target="../tags/tag640.xml"/><Relationship Id="rId15" Type="http://schemas.openxmlformats.org/officeDocument/2006/relationships/tags" Target="../tags/tag653.xml"/><Relationship Id="rId14" Type="http://schemas.openxmlformats.org/officeDocument/2006/relationships/tags" Target="../tags/tag652.xml"/><Relationship Id="rId13" Type="http://schemas.openxmlformats.org/officeDocument/2006/relationships/tags" Target="../tags/tag651.xml"/><Relationship Id="rId12" Type="http://schemas.openxmlformats.org/officeDocument/2006/relationships/tags" Target="../tags/tag650.xml"/><Relationship Id="rId11" Type="http://schemas.openxmlformats.org/officeDocument/2006/relationships/tags" Target="../tags/tag649.xml"/><Relationship Id="rId10" Type="http://schemas.openxmlformats.org/officeDocument/2006/relationships/tags" Target="../tags/tag648.xm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7" Type="http://schemas.openxmlformats.org/officeDocument/2006/relationships/tags" Target="../tags/tag659.xml"/><Relationship Id="rId6" Type="http://schemas.openxmlformats.org/officeDocument/2006/relationships/tags" Target="../tags/tag658.xml"/><Relationship Id="rId5" Type="http://schemas.openxmlformats.org/officeDocument/2006/relationships/tags" Target="../tags/tag657.xml"/><Relationship Id="rId4" Type="http://schemas.openxmlformats.org/officeDocument/2006/relationships/tags" Target="../tags/tag656.xml"/><Relationship Id="rId3" Type="http://schemas.openxmlformats.org/officeDocument/2006/relationships/tags" Target="../tags/tag655.xml"/><Relationship Id="rId2" Type="http://schemas.openxmlformats.org/officeDocument/2006/relationships/tags" Target="../tags/tag654.xm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667.xml"/><Relationship Id="rId8" Type="http://schemas.openxmlformats.org/officeDocument/2006/relationships/tags" Target="../tags/tag666.xml"/><Relationship Id="rId7" Type="http://schemas.openxmlformats.org/officeDocument/2006/relationships/tags" Target="../tags/tag665.xml"/><Relationship Id="rId6" Type="http://schemas.openxmlformats.org/officeDocument/2006/relationships/tags" Target="../tags/tag664.xml"/><Relationship Id="rId5" Type="http://schemas.openxmlformats.org/officeDocument/2006/relationships/tags" Target="../tags/tag663.xml"/><Relationship Id="rId4" Type="http://schemas.openxmlformats.org/officeDocument/2006/relationships/tags" Target="../tags/tag662.xml"/><Relationship Id="rId3" Type="http://schemas.openxmlformats.org/officeDocument/2006/relationships/tags" Target="../tags/tag661.xml"/><Relationship Id="rId2" Type="http://schemas.openxmlformats.org/officeDocument/2006/relationships/tags" Target="../tags/tag660.xm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tags" Target="../tags/tag671.xml"/><Relationship Id="rId4" Type="http://schemas.openxmlformats.org/officeDocument/2006/relationships/tags" Target="../tags/tag670.xml"/><Relationship Id="rId3" Type="http://schemas.openxmlformats.org/officeDocument/2006/relationships/tags" Target="../tags/tag669.xml"/><Relationship Id="rId2" Type="http://schemas.openxmlformats.org/officeDocument/2006/relationships/tags" Target="../tags/tag668.xm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4" Type="http://schemas.openxmlformats.org/officeDocument/2006/relationships/tags" Target="../tags/tag674.xml"/><Relationship Id="rId3" Type="http://schemas.openxmlformats.org/officeDocument/2006/relationships/tags" Target="../tags/tag673.xml"/><Relationship Id="rId2" Type="http://schemas.openxmlformats.org/officeDocument/2006/relationships/tags" Target="../tags/tag672.xm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7" Type="http://schemas.openxmlformats.org/officeDocument/2006/relationships/tags" Target="../tags/tag680.xml"/><Relationship Id="rId6" Type="http://schemas.openxmlformats.org/officeDocument/2006/relationships/tags" Target="../tags/tag679.xml"/><Relationship Id="rId5" Type="http://schemas.openxmlformats.org/officeDocument/2006/relationships/tags" Target="../tags/tag678.xml"/><Relationship Id="rId4" Type="http://schemas.openxmlformats.org/officeDocument/2006/relationships/tags" Target="../tags/tag677.xml"/><Relationship Id="rId3" Type="http://schemas.openxmlformats.org/officeDocument/2006/relationships/tags" Target="../tags/tag676.xml"/><Relationship Id="rId2" Type="http://schemas.openxmlformats.org/officeDocument/2006/relationships/tags" Target="../tags/tag675.xml"/><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6" Type="http://schemas.openxmlformats.org/officeDocument/2006/relationships/tags" Target="../tags/tag685.xml"/><Relationship Id="rId5" Type="http://schemas.openxmlformats.org/officeDocument/2006/relationships/tags" Target="../tags/tag684.xml"/><Relationship Id="rId4" Type="http://schemas.openxmlformats.org/officeDocument/2006/relationships/tags" Target="../tags/tag683.xml"/><Relationship Id="rId3" Type="http://schemas.openxmlformats.org/officeDocument/2006/relationships/tags" Target="../tags/tag682.xml"/><Relationship Id="rId2" Type="http://schemas.openxmlformats.org/officeDocument/2006/relationships/tags" Target="../tags/tag681.xm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5" Type="http://schemas.openxmlformats.org/officeDocument/2006/relationships/tags" Target="../tags/tag689.xml"/><Relationship Id="rId4" Type="http://schemas.openxmlformats.org/officeDocument/2006/relationships/tags" Target="../tags/tag688.xml"/><Relationship Id="rId3" Type="http://schemas.openxmlformats.org/officeDocument/2006/relationships/tags" Target="../tags/tag687.xml"/><Relationship Id="rId2" Type="http://schemas.openxmlformats.org/officeDocument/2006/relationships/tags" Target="../tags/tag686.xml"/><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697.xml"/><Relationship Id="rId8" Type="http://schemas.openxmlformats.org/officeDocument/2006/relationships/tags" Target="../tags/tag696.xml"/><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 Id="rId37" Type="http://schemas.openxmlformats.org/officeDocument/2006/relationships/tags" Target="../tags/tag725.xml"/><Relationship Id="rId36" Type="http://schemas.openxmlformats.org/officeDocument/2006/relationships/tags" Target="../tags/tag724.xml"/><Relationship Id="rId35" Type="http://schemas.openxmlformats.org/officeDocument/2006/relationships/tags" Target="../tags/tag723.xml"/><Relationship Id="rId34" Type="http://schemas.openxmlformats.org/officeDocument/2006/relationships/tags" Target="../tags/tag722.xml"/><Relationship Id="rId33" Type="http://schemas.openxmlformats.org/officeDocument/2006/relationships/tags" Target="../tags/tag721.xml"/><Relationship Id="rId32" Type="http://schemas.openxmlformats.org/officeDocument/2006/relationships/tags" Target="../tags/tag720.xml"/><Relationship Id="rId31" Type="http://schemas.openxmlformats.org/officeDocument/2006/relationships/tags" Target="../tags/tag719.xml"/><Relationship Id="rId30" Type="http://schemas.openxmlformats.org/officeDocument/2006/relationships/tags" Target="../tags/tag718.xml"/><Relationship Id="rId3" Type="http://schemas.openxmlformats.org/officeDocument/2006/relationships/tags" Target="../tags/tag691.xml"/><Relationship Id="rId29" Type="http://schemas.openxmlformats.org/officeDocument/2006/relationships/tags" Target="../tags/tag717.xml"/><Relationship Id="rId28" Type="http://schemas.openxmlformats.org/officeDocument/2006/relationships/tags" Target="../tags/tag716.xml"/><Relationship Id="rId27" Type="http://schemas.openxmlformats.org/officeDocument/2006/relationships/tags" Target="../tags/tag715.xml"/><Relationship Id="rId26" Type="http://schemas.openxmlformats.org/officeDocument/2006/relationships/tags" Target="../tags/tag714.xml"/><Relationship Id="rId25" Type="http://schemas.openxmlformats.org/officeDocument/2006/relationships/tags" Target="../tags/tag713.xml"/><Relationship Id="rId24" Type="http://schemas.openxmlformats.org/officeDocument/2006/relationships/tags" Target="../tags/tag712.xml"/><Relationship Id="rId23" Type="http://schemas.openxmlformats.org/officeDocument/2006/relationships/tags" Target="../tags/tag711.xml"/><Relationship Id="rId22" Type="http://schemas.openxmlformats.org/officeDocument/2006/relationships/tags" Target="../tags/tag710.xml"/><Relationship Id="rId21" Type="http://schemas.openxmlformats.org/officeDocument/2006/relationships/tags" Target="../tags/tag709.xml"/><Relationship Id="rId20" Type="http://schemas.openxmlformats.org/officeDocument/2006/relationships/tags" Target="../tags/tag708.xml"/><Relationship Id="rId2" Type="http://schemas.openxmlformats.org/officeDocument/2006/relationships/tags" Target="../tags/tag690.xml"/><Relationship Id="rId19" Type="http://schemas.openxmlformats.org/officeDocument/2006/relationships/tags" Target="../tags/tag707.xml"/><Relationship Id="rId18" Type="http://schemas.openxmlformats.org/officeDocument/2006/relationships/tags" Target="../tags/tag706.xml"/><Relationship Id="rId17" Type="http://schemas.openxmlformats.org/officeDocument/2006/relationships/tags" Target="../tags/tag705.xml"/><Relationship Id="rId16" Type="http://schemas.openxmlformats.org/officeDocument/2006/relationships/tags" Target="../tags/tag704.xml"/><Relationship Id="rId15" Type="http://schemas.openxmlformats.org/officeDocument/2006/relationships/tags" Target="../tags/tag703.xml"/><Relationship Id="rId14" Type="http://schemas.openxmlformats.org/officeDocument/2006/relationships/tags" Target="../tags/tag702.xml"/><Relationship Id="rId13" Type="http://schemas.openxmlformats.org/officeDocument/2006/relationships/tags" Target="../tags/tag701.xml"/><Relationship Id="rId12" Type="http://schemas.openxmlformats.org/officeDocument/2006/relationships/tags" Target="../tags/tag700.xml"/><Relationship Id="rId11" Type="http://schemas.openxmlformats.org/officeDocument/2006/relationships/tags" Target="../tags/tag699.xml"/><Relationship Id="rId10" Type="http://schemas.openxmlformats.org/officeDocument/2006/relationships/tags" Target="../tags/tag698.xml"/><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9" name="任意多边形: 形状 38"/>
          <p:cNvSpPr/>
          <p:nvPr>
            <p:custDataLst>
              <p:tags r:id="rId2"/>
            </p:custDataLst>
          </p:nvPr>
        </p:nvSpPr>
        <p:spPr>
          <a:xfrm rot="20640000">
            <a:off x="6236362" y="-169584"/>
            <a:ext cx="5113655" cy="5863408"/>
          </a:xfrm>
          <a:custGeom>
            <a:avLst/>
            <a:gdLst>
              <a:gd name="connsiteX0" fmla="*/ 2353606 w 5113655"/>
              <a:gd name="connsiteY0" fmla="*/ 0 h 5863408"/>
              <a:gd name="connsiteX1" fmla="*/ 2812917 w 5113655"/>
              <a:gd name="connsiteY1" fmla="*/ 131705 h 5863408"/>
              <a:gd name="connsiteX2" fmla="*/ 5113655 w 5113655"/>
              <a:gd name="connsiteY2" fmla="*/ 5863408 h 5863408"/>
              <a:gd name="connsiteX3" fmla="*/ 0 w 5113655"/>
              <a:gd name="connsiteY3" fmla="*/ 5863408 h 5863408"/>
            </a:gdLst>
            <a:ahLst/>
            <a:cxnLst>
              <a:cxn ang="0">
                <a:pos x="connsiteX0" y="connsiteY0"/>
              </a:cxn>
              <a:cxn ang="0">
                <a:pos x="connsiteX1" y="connsiteY1"/>
              </a:cxn>
              <a:cxn ang="0">
                <a:pos x="connsiteX2" y="connsiteY2"/>
              </a:cxn>
              <a:cxn ang="0">
                <a:pos x="connsiteX3" y="connsiteY3"/>
              </a:cxn>
            </a:cxnLst>
            <a:rect l="l" t="t" r="r" b="b"/>
            <a:pathLst>
              <a:path w="5113655" h="5863408">
                <a:moveTo>
                  <a:pt x="2353606" y="0"/>
                </a:moveTo>
                <a:lnTo>
                  <a:pt x="2812917" y="131705"/>
                </a:lnTo>
                <a:lnTo>
                  <a:pt x="5113655" y="5863408"/>
                </a:lnTo>
                <a:lnTo>
                  <a:pt x="0" y="5863408"/>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任意多边形: 形状 51"/>
          <p:cNvSpPr/>
          <p:nvPr>
            <p:custDataLst>
              <p:tags r:id="rId3"/>
            </p:custDataLst>
          </p:nvPr>
        </p:nvSpPr>
        <p:spPr>
          <a:xfrm rot="20640000">
            <a:off x="6370240" y="-160812"/>
            <a:ext cx="5113655" cy="5959515"/>
          </a:xfrm>
          <a:custGeom>
            <a:avLst/>
            <a:gdLst>
              <a:gd name="connsiteX0" fmla="*/ 2392183 w 5113655"/>
              <a:gd name="connsiteY0" fmla="*/ 0 h 5959515"/>
              <a:gd name="connsiteX1" fmla="*/ 2764304 w 5113655"/>
              <a:gd name="connsiteY1" fmla="*/ 106704 h 5959515"/>
              <a:gd name="connsiteX2" fmla="*/ 5113655 w 5113655"/>
              <a:gd name="connsiteY2" fmla="*/ 5959515 h 5959515"/>
              <a:gd name="connsiteX3" fmla="*/ 0 w 5113655"/>
              <a:gd name="connsiteY3" fmla="*/ 5959515 h 5959515"/>
            </a:gdLst>
            <a:ahLst/>
            <a:cxnLst>
              <a:cxn ang="0">
                <a:pos x="connsiteX0" y="connsiteY0"/>
              </a:cxn>
              <a:cxn ang="0">
                <a:pos x="connsiteX1" y="connsiteY1"/>
              </a:cxn>
              <a:cxn ang="0">
                <a:pos x="connsiteX2" y="connsiteY2"/>
              </a:cxn>
              <a:cxn ang="0">
                <a:pos x="connsiteX3" y="connsiteY3"/>
              </a:cxn>
            </a:cxnLst>
            <a:rect l="l" t="t" r="r" b="b"/>
            <a:pathLst>
              <a:path w="5113655" h="5959515">
                <a:moveTo>
                  <a:pt x="2392183" y="0"/>
                </a:moveTo>
                <a:lnTo>
                  <a:pt x="2764304" y="106704"/>
                </a:lnTo>
                <a:lnTo>
                  <a:pt x="5113655" y="5959515"/>
                </a:lnTo>
                <a:lnTo>
                  <a:pt x="0" y="595951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custDataLst>
              <p:tags r:id="rId4"/>
            </p:custDataLst>
          </p:nvPr>
        </p:nvSpPr>
        <p:spPr>
          <a:xfrm rot="20640000">
            <a:off x="6505846" y="-139737"/>
            <a:ext cx="5024379" cy="6055622"/>
          </a:xfrm>
          <a:custGeom>
            <a:avLst/>
            <a:gdLst>
              <a:gd name="connsiteX0" fmla="*/ 2430761 w 5024379"/>
              <a:gd name="connsiteY0" fmla="*/ 0 h 6055622"/>
              <a:gd name="connsiteX1" fmla="*/ 2715691 w 5024379"/>
              <a:gd name="connsiteY1" fmla="*/ 81703 h 6055622"/>
              <a:gd name="connsiteX2" fmla="*/ 5024379 w 5024379"/>
              <a:gd name="connsiteY2" fmla="*/ 5833213 h 6055622"/>
              <a:gd name="connsiteX3" fmla="*/ 4960604 w 5024379"/>
              <a:gd name="connsiteY3" fmla="*/ 6055622 h 6055622"/>
              <a:gd name="connsiteX4" fmla="*/ 0 w 5024379"/>
              <a:gd name="connsiteY4" fmla="*/ 6055622 h 605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379" h="6055622">
                <a:moveTo>
                  <a:pt x="2430761" y="0"/>
                </a:moveTo>
                <a:lnTo>
                  <a:pt x="2715691" y="81703"/>
                </a:lnTo>
                <a:lnTo>
                  <a:pt x="5024379" y="5833213"/>
                </a:lnTo>
                <a:lnTo>
                  <a:pt x="4960604" y="6055622"/>
                </a:lnTo>
                <a:lnTo>
                  <a:pt x="0" y="605562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custDataLst>
              <p:tags r:id="rId5"/>
            </p:custDataLst>
          </p:nvPr>
        </p:nvSpPr>
        <p:spPr>
          <a:xfrm rot="20640000">
            <a:off x="6641455" y="-118660"/>
            <a:ext cx="4935101" cy="6151728"/>
          </a:xfrm>
          <a:custGeom>
            <a:avLst/>
            <a:gdLst>
              <a:gd name="connsiteX0" fmla="*/ 2667077 w 4935101"/>
              <a:gd name="connsiteY0" fmla="*/ 56700 h 6151728"/>
              <a:gd name="connsiteX1" fmla="*/ 4935101 w 4935101"/>
              <a:gd name="connsiteY1" fmla="*/ 5706906 h 6151728"/>
              <a:gd name="connsiteX2" fmla="*/ 4807550 w 4935101"/>
              <a:gd name="connsiteY2" fmla="*/ 6151728 h 6151728"/>
              <a:gd name="connsiteX3" fmla="*/ 0 w 4935101"/>
              <a:gd name="connsiteY3" fmla="*/ 6151728 h 6151728"/>
              <a:gd name="connsiteX4" fmla="*/ 2469339 w 4935101"/>
              <a:gd name="connsiteY4" fmla="*/ 0 h 615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101" h="6151728">
                <a:moveTo>
                  <a:pt x="2667077" y="56700"/>
                </a:moveTo>
                <a:lnTo>
                  <a:pt x="4935101" y="5706906"/>
                </a:lnTo>
                <a:lnTo>
                  <a:pt x="4807550" y="6151728"/>
                </a:lnTo>
                <a:lnTo>
                  <a:pt x="0" y="6151728"/>
                </a:lnTo>
                <a:lnTo>
                  <a:pt x="2469339" y="0"/>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p:cNvSpPr/>
          <p:nvPr>
            <p:custDataLst>
              <p:tags r:id="rId6"/>
            </p:custDataLst>
          </p:nvPr>
        </p:nvSpPr>
        <p:spPr>
          <a:xfrm rot="20640000">
            <a:off x="6777063" y="-97585"/>
            <a:ext cx="4845824" cy="6247836"/>
          </a:xfrm>
          <a:custGeom>
            <a:avLst/>
            <a:gdLst>
              <a:gd name="connsiteX0" fmla="*/ 2507917 w 4845824"/>
              <a:gd name="connsiteY0" fmla="*/ 0 h 6247836"/>
              <a:gd name="connsiteX1" fmla="*/ 2618463 w 4845824"/>
              <a:gd name="connsiteY1" fmla="*/ 31699 h 6247836"/>
              <a:gd name="connsiteX2" fmla="*/ 4845824 w 4845824"/>
              <a:gd name="connsiteY2" fmla="*/ 5580603 h 6247836"/>
              <a:gd name="connsiteX3" fmla="*/ 4654498 w 4845824"/>
              <a:gd name="connsiteY3" fmla="*/ 6247836 h 6247836"/>
              <a:gd name="connsiteX4" fmla="*/ 0 w 4845824"/>
              <a:gd name="connsiteY4" fmla="*/ 6247836 h 6247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824" h="6247836">
                <a:moveTo>
                  <a:pt x="2507917" y="0"/>
                </a:moveTo>
                <a:lnTo>
                  <a:pt x="2618463" y="31699"/>
                </a:lnTo>
                <a:lnTo>
                  <a:pt x="4845824" y="5580603"/>
                </a:lnTo>
                <a:lnTo>
                  <a:pt x="4654498" y="6247836"/>
                </a:lnTo>
                <a:lnTo>
                  <a:pt x="0" y="6247836"/>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p:cNvSpPr/>
          <p:nvPr>
            <p:custDataLst>
              <p:tags r:id="rId7"/>
            </p:custDataLst>
          </p:nvPr>
        </p:nvSpPr>
        <p:spPr>
          <a:xfrm rot="20640000">
            <a:off x="6912671" y="-76508"/>
            <a:ext cx="4756546" cy="6343942"/>
          </a:xfrm>
          <a:custGeom>
            <a:avLst/>
            <a:gdLst>
              <a:gd name="connsiteX0" fmla="*/ 2546495 w 4756546"/>
              <a:gd name="connsiteY0" fmla="*/ 0 h 6343942"/>
              <a:gd name="connsiteX1" fmla="*/ 2569849 w 4756546"/>
              <a:gd name="connsiteY1" fmla="*/ 6697 h 6343942"/>
              <a:gd name="connsiteX2" fmla="*/ 4756546 w 4756546"/>
              <a:gd name="connsiteY2" fmla="*/ 5454296 h 6343942"/>
              <a:gd name="connsiteX3" fmla="*/ 4501445 w 4756546"/>
              <a:gd name="connsiteY3" fmla="*/ 6343942 h 6343942"/>
              <a:gd name="connsiteX4" fmla="*/ 0 w 4756546"/>
              <a:gd name="connsiteY4" fmla="*/ 6343942 h 63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546" h="6343942">
                <a:moveTo>
                  <a:pt x="2546495" y="0"/>
                </a:moveTo>
                <a:lnTo>
                  <a:pt x="2569849" y="6697"/>
                </a:lnTo>
                <a:lnTo>
                  <a:pt x="4756546" y="5454296"/>
                </a:lnTo>
                <a:lnTo>
                  <a:pt x="4501445" y="6343942"/>
                </a:lnTo>
                <a:lnTo>
                  <a:pt x="0" y="634394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p:cNvSpPr/>
          <p:nvPr>
            <p:custDataLst>
              <p:tags r:id="rId8"/>
            </p:custDataLst>
          </p:nvPr>
        </p:nvSpPr>
        <p:spPr>
          <a:xfrm rot="20640000">
            <a:off x="7081054" y="10325"/>
            <a:ext cx="4638306" cy="6331057"/>
          </a:xfrm>
          <a:custGeom>
            <a:avLst/>
            <a:gdLst>
              <a:gd name="connsiteX0" fmla="*/ 2556828 w 4667269"/>
              <a:gd name="connsiteY0" fmla="*/ 0 h 6369685"/>
              <a:gd name="connsiteX1" fmla="*/ 4667269 w 4667269"/>
              <a:gd name="connsiteY1" fmla="*/ 5257628 h 6369685"/>
              <a:gd name="connsiteX2" fmla="*/ 4348392 w 4667269"/>
              <a:gd name="connsiteY2" fmla="*/ 6369685 h 6369685"/>
              <a:gd name="connsiteX3" fmla="*/ 0 w 4667269"/>
              <a:gd name="connsiteY3" fmla="*/ 6369685 h 6369685"/>
            </a:gdLst>
            <a:ahLst/>
            <a:cxnLst>
              <a:cxn ang="0">
                <a:pos x="connsiteX0" y="connsiteY0"/>
              </a:cxn>
              <a:cxn ang="0">
                <a:pos x="connsiteX1" y="connsiteY1"/>
              </a:cxn>
              <a:cxn ang="0">
                <a:pos x="connsiteX2" y="connsiteY2"/>
              </a:cxn>
              <a:cxn ang="0">
                <a:pos x="connsiteX3" y="connsiteY3"/>
              </a:cxn>
            </a:cxnLst>
            <a:rect l="l" t="t" r="r" b="b"/>
            <a:pathLst>
              <a:path w="4667269" h="6369685">
                <a:moveTo>
                  <a:pt x="2556828" y="0"/>
                </a:moveTo>
                <a:lnTo>
                  <a:pt x="4667269" y="5257628"/>
                </a:lnTo>
                <a:lnTo>
                  <a:pt x="4348392" y="6369685"/>
                </a:lnTo>
                <a:lnTo>
                  <a:pt x="0" y="636968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custDataLst>
              <p:tags r:id="rId9"/>
            </p:custDataLst>
          </p:nvPr>
        </p:nvSpPr>
        <p:spPr>
          <a:xfrm rot="20640000">
            <a:off x="7255987" y="121982"/>
            <a:ext cx="4527862" cy="6369685"/>
          </a:xfrm>
          <a:custGeom>
            <a:avLst/>
            <a:gdLst>
              <a:gd name="connsiteX0" fmla="*/ 2506699 w 4527862"/>
              <a:gd name="connsiteY0" fmla="*/ 0 h 6369685"/>
              <a:gd name="connsiteX1" fmla="*/ 4527862 w 4527862"/>
              <a:gd name="connsiteY1" fmla="*/ 5035216 h 6369685"/>
              <a:gd name="connsiteX2" fmla="*/ 4145210 w 4527862"/>
              <a:gd name="connsiteY2" fmla="*/ 6369685 h 6369685"/>
              <a:gd name="connsiteX3" fmla="*/ 435518 w 4527862"/>
              <a:gd name="connsiteY3" fmla="*/ 6369685 h 6369685"/>
              <a:gd name="connsiteX4" fmla="*/ 0 w 4527862"/>
              <a:gd name="connsiteY4" fmla="*/ 6244802 h 636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862" h="6369685">
                <a:moveTo>
                  <a:pt x="2506699" y="0"/>
                </a:moveTo>
                <a:lnTo>
                  <a:pt x="4527862" y="5035216"/>
                </a:lnTo>
                <a:lnTo>
                  <a:pt x="4145210" y="6369685"/>
                </a:lnTo>
                <a:lnTo>
                  <a:pt x="435518" y="6369685"/>
                </a:lnTo>
                <a:lnTo>
                  <a:pt x="0" y="624480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10"/>
            </p:custDataLst>
          </p:nvPr>
        </p:nvCxnSpPr>
        <p:spPr>
          <a:xfrm rot="16200000">
            <a:off x="1407031" y="2814716"/>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11"/>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2"/>
            </p:custDataLst>
          </p:nvPr>
        </p:nvSpPr>
        <p:spPr>
          <a:xfrm rot="1620000">
            <a:off x="59436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3"/>
            </p:custDataLst>
          </p:nvPr>
        </p:nvSpPr>
        <p:spPr>
          <a:xfrm rot="18060000">
            <a:off x="5106035"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4"/>
            </p:custDataLst>
          </p:nvPr>
        </p:nvSpPr>
        <p:spPr>
          <a:xfrm>
            <a:off x="977180" y="1848397"/>
            <a:ext cx="5641929" cy="998210"/>
          </a:xfrm>
        </p:spPr>
        <p:txBody>
          <a:bodyPr anchor="b">
            <a:noAutofit/>
          </a:bodyPr>
          <a:lstStyle>
            <a:lvl1pPr algn="l">
              <a:defRPr sz="4400" spc="600">
                <a:solidFill>
                  <a:schemeClr val="tx1">
                    <a:lumMod val="85000"/>
                    <a:lumOff val="15000"/>
                  </a:schemeClr>
                </a:solidFill>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5"/>
            </p:custDataLst>
          </p:nvPr>
        </p:nvSpPr>
        <p:spPr/>
        <p:txBody>
          <a:bodyPr/>
          <a:lstStyle/>
          <a:p>
            <a:fld id="{82F288E0-7875-42C4-84C8-98DBBD3BF4D2}" type="datetimeFigureOut">
              <a:rPr lang="zh-CN" altLang="en-US" smtClean="0"/>
            </a:fld>
            <a:endParaRPr lang="zh-CN" altLang="en-US"/>
          </a:p>
        </p:txBody>
      </p:sp>
      <p:sp>
        <p:nvSpPr>
          <p:cNvPr id="17" name="页脚占位符 16"/>
          <p:cNvSpPr>
            <a:spLocks noGrp="1"/>
          </p:cNvSpPr>
          <p:nvPr>
            <p:ph type="ftr" sz="quarter" idx="11"/>
            <p:custDataLst>
              <p:tags r:id="rId16"/>
            </p:custDataLst>
          </p:nvPr>
        </p:nvSpPr>
        <p:spPr/>
        <p:txBody>
          <a:bodyPr/>
          <a:lstStyle/>
          <a:p>
            <a:endParaRPr lang="zh-CN" altLang="en-US"/>
          </a:p>
        </p:txBody>
      </p:sp>
      <p:sp>
        <p:nvSpPr>
          <p:cNvPr id="18" name="灯片编号占位符 17"/>
          <p:cNvSpPr>
            <a:spLocks noGrp="1"/>
          </p:cNvSpPr>
          <p:nvPr>
            <p:ph type="sldNum" sz="quarter" idx="12"/>
            <p:custDataLst>
              <p:tags r:id="rId17"/>
            </p:custDataLst>
          </p:nvPr>
        </p:nvSpPr>
        <p:spPr/>
        <p:txBody>
          <a:bodyPr/>
          <a:lstStyle/>
          <a:p>
            <a:fld id="{7D9BB5D0-35E4-459D-AEF3-FE4D7C45CC19}" type="slidenum">
              <a:rPr lang="zh-CN" altLang="en-US" smtClean="0"/>
            </a:fld>
            <a:endParaRPr lang="zh-CN" altLang="en-US"/>
          </a:p>
        </p:txBody>
      </p:sp>
      <p:sp>
        <p:nvSpPr>
          <p:cNvPr id="5" name="文本占位符 4"/>
          <p:cNvSpPr>
            <a:spLocks noGrp="1"/>
          </p:cNvSpPr>
          <p:nvPr>
            <p:ph type="body" sz="quarter" idx="13" hasCustomPrompt="1"/>
            <p:custDataLst>
              <p:tags r:id="rId18"/>
            </p:custDataLst>
          </p:nvPr>
        </p:nvSpPr>
        <p:spPr>
          <a:xfrm>
            <a:off x="1081088" y="3777232"/>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stStyle>
          <a:p>
            <a:pPr lvl="0"/>
            <a:r>
              <a:rPr lang="zh-CN" altLang="en-US" dirty="0"/>
              <a:t>编辑文本</a:t>
            </a:r>
            <a:endParaRPr lang="zh-CN" altLang="en-US" dirty="0"/>
          </a:p>
        </p:txBody>
      </p:sp>
      <p:sp>
        <p:nvSpPr>
          <p:cNvPr id="20" name="等腰三角形 19"/>
          <p:cNvSpPr/>
          <p:nvPr>
            <p:custDataLst>
              <p:tags r:id="rId19"/>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等腰三角形 10"/>
          <p:cNvSpPr/>
          <p:nvPr>
            <p:custDataLst>
              <p:tags r:id="rId2"/>
            </p:custDataLst>
          </p:nvPr>
        </p:nvSpPr>
        <p:spPr>
          <a:xfrm rot="19860000" flipH="1">
            <a:off x="285787" y="-80820"/>
            <a:ext cx="552379" cy="680849"/>
          </a:xfrm>
          <a:prstGeom prst="triangle">
            <a:avLst>
              <a:gd name="adj" fmla="val 77406"/>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3"/>
            </p:custDataLst>
          </p:nvPr>
        </p:nvSpPr>
        <p:spPr>
          <a:xfrm rot="1620000">
            <a:off x="203748" y="5691645"/>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4"/>
            </p:custDataLst>
          </p:nvPr>
        </p:nvSpPr>
        <p:spPr>
          <a:xfrm rot="18060000">
            <a:off x="10542743" y="515900"/>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
        <p:nvSpPr>
          <p:cNvPr id="9" name="等腰三角形 8"/>
          <p:cNvSpPr/>
          <p:nvPr>
            <p:custDataLst>
              <p:tags r:id="rId10"/>
            </p:custDataLst>
          </p:nvPr>
        </p:nvSpPr>
        <p:spPr>
          <a:xfrm rot="1620000">
            <a:off x="340757" y="5875274"/>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11"/>
            </p:custDataLst>
          </p:nvPr>
        </p:nvSpPr>
        <p:spPr>
          <a:xfrm rot="18060000">
            <a:off x="10523550" y="-31419"/>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等腰三角形 9"/>
          <p:cNvSpPr/>
          <p:nvPr>
            <p:custDataLst>
              <p:tags r:id="rId2"/>
            </p:custDataLst>
          </p:nvPr>
        </p:nvSpPr>
        <p:spPr>
          <a:xfrm rot="18060000">
            <a:off x="2477135" y="3091132"/>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3"/>
            </p:custDataLst>
          </p:nvPr>
        </p:nvGrpSpPr>
        <p:grpSpPr>
          <a:xfrm>
            <a:off x="4926035" y="191367"/>
            <a:ext cx="2339931" cy="2869334"/>
            <a:chOff x="7734300" y="541020"/>
            <a:chExt cx="3856355" cy="4728845"/>
          </a:xfrm>
        </p:grpSpPr>
        <p:sp>
          <p:nvSpPr>
            <p:cNvPr id="7" name="等腰三角形 6"/>
            <p:cNvSpPr/>
            <p:nvPr>
              <p:custDataLst>
                <p:tags r:id="rId4"/>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5"/>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6"/>
            </p:custDataLst>
          </p:nvPr>
        </p:nvSpPr>
        <p:spPr>
          <a:xfrm>
            <a:off x="3564724" y="3581400"/>
            <a:ext cx="5062649" cy="852175"/>
          </a:xfrm>
        </p:spPr>
        <p:txBody>
          <a:bodyPr lIns="101600" tIns="38100" rIns="63500" bIns="38100" anchor="b" anchorCtr="0">
            <a:noAutofit/>
          </a:bodyPr>
          <a:lstStyle>
            <a:lvl1pPr algn="ctr">
              <a:defRPr sz="3600" u="none" strike="noStrike" kern="1200" cap="none" spc="300" normalizeH="0">
                <a:solidFill>
                  <a:schemeClr val="tx1"/>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564719" y="4511675"/>
            <a:ext cx="5062649" cy="1520825"/>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8"/>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charset="-122"/>
                <a:ea typeface="微软雅黑" charset="-122"/>
              </a:defRPr>
            </a:lvl1pPr>
            <a:lvl2pPr>
              <a:defRPr sz="1600">
                <a:latin typeface="微软雅黑" charset="-122"/>
                <a:ea typeface="微软雅黑" charset="-122"/>
              </a:defRPr>
            </a:lvl2pPr>
            <a:lvl3pPr>
              <a:defRPr sz="1600">
                <a:latin typeface="微软雅黑" charset="-122"/>
                <a:ea typeface="微软雅黑" charset="-122"/>
              </a:defRPr>
            </a:lvl3pPr>
            <a:lvl4pPr>
              <a:defRPr sz="1600">
                <a:latin typeface="微软雅黑" charset="-122"/>
                <a:ea typeface="微软雅黑" charset="-122"/>
              </a:defRPr>
            </a:lvl4pPr>
            <a:lvl5pPr>
              <a:defRPr sz="1600">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等腰三角形 14"/>
          <p:cNvSpPr/>
          <p:nvPr>
            <p:custDataLst>
              <p:tags r:id="rId2"/>
            </p:custDataLst>
          </p:nvPr>
        </p:nvSpPr>
        <p:spPr>
          <a:xfrm rot="19860000" flipH="1">
            <a:off x="524274" y="68701"/>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custDataLst>
              <p:tags r:id="rId3"/>
            </p:custDataLst>
          </p:nvPr>
        </p:nvSpPr>
        <p:spPr>
          <a:xfrm rot="19980000" flipH="1">
            <a:off x="1080897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4"/>
            </p:custDataLst>
          </p:nvPr>
        </p:nvSpPr>
        <p:spPr>
          <a:xfrm rot="3540000" flipH="1">
            <a:off x="6350000"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custDataLst>
              <p:tags r:id="rId5"/>
            </p:custDataLst>
          </p:nvPr>
        </p:nvSpPr>
        <p:spPr>
          <a:xfrm rot="19860000" flipH="1">
            <a:off x="836694" y="-291979"/>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5474375" y="2247742"/>
            <a:ext cx="6125805" cy="144811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471947" y="426580"/>
            <a:ext cx="2731686" cy="6524618"/>
            <a:chOff x="-471947" y="426580"/>
            <a:chExt cx="2731686" cy="6524618"/>
          </a:xfrm>
        </p:grpSpPr>
        <p:pic>
          <p:nvPicPr>
            <p:cNvPr id="76" name="图形 75"/>
            <p:cNvPicPr>
              <a:picLocks noChangeAspect="1"/>
            </p:cNvPicPr>
            <p:nvPr>
              <p:custDataLst>
                <p:tags r:id="rId3"/>
              </p:custDataLst>
            </p:nvPr>
          </p:nvPicPr>
          <p:blipFill>
            <a:blip r:embed="rId4" cstate="screen"/>
            <a:srcRect/>
            <a:stretch>
              <a:fillRect/>
            </a:stretch>
          </p:blipFill>
          <p:spPr>
            <a:xfrm rot="5862321">
              <a:off x="-2368413" y="2323046"/>
              <a:ext cx="6524618" cy="2731686"/>
            </a:xfrm>
            <a:custGeom>
              <a:avLst/>
              <a:gdLst>
                <a:gd name="connsiteX0" fmla="*/ 0 w 6524618"/>
                <a:gd name="connsiteY0" fmla="*/ 2731686 h 2731686"/>
                <a:gd name="connsiteX1" fmla="*/ 0 w 6524618"/>
                <a:gd name="connsiteY1" fmla="*/ 0 h 2731686"/>
                <a:gd name="connsiteX2" fmla="*/ 6274461 w 6524618"/>
                <a:gd name="connsiteY2" fmla="*/ 0 h 2731686"/>
                <a:gd name="connsiteX3" fmla="*/ 6524618 w 6524618"/>
                <a:gd name="connsiteY3" fmla="*/ 1848903 h 2731686"/>
              </a:gdLst>
              <a:ahLst/>
              <a:cxnLst>
                <a:cxn ang="0">
                  <a:pos x="connsiteX0" y="connsiteY0"/>
                </a:cxn>
                <a:cxn ang="0">
                  <a:pos x="connsiteX1" y="connsiteY1"/>
                </a:cxn>
                <a:cxn ang="0">
                  <a:pos x="connsiteX2" y="connsiteY2"/>
                </a:cxn>
                <a:cxn ang="0">
                  <a:pos x="connsiteX3" y="connsiteY3"/>
                </a:cxn>
              </a:cxnLst>
              <a:rect l="l" t="t" r="r" b="b"/>
              <a:pathLst>
                <a:path w="6524618" h="2731686">
                  <a:moveTo>
                    <a:pt x="0" y="2731686"/>
                  </a:moveTo>
                  <a:lnTo>
                    <a:pt x="0" y="0"/>
                  </a:lnTo>
                  <a:lnTo>
                    <a:pt x="6274461" y="0"/>
                  </a:lnTo>
                  <a:lnTo>
                    <a:pt x="6524618" y="1848903"/>
                  </a:lnTo>
                  <a:close/>
                </a:path>
              </a:pathLst>
            </a:custGeom>
          </p:spPr>
        </p:pic>
        <p:pic>
          <p:nvPicPr>
            <p:cNvPr id="77" name="图形 76"/>
            <p:cNvPicPr>
              <a:picLocks noChangeAspect="1"/>
            </p:cNvPicPr>
            <p:nvPr>
              <p:custDataLst>
                <p:tags r:id="rId5"/>
              </p:custDataLst>
            </p:nvPr>
          </p:nvPicPr>
          <p:blipFill>
            <a:blip r:embed="rId6" cstate="screen"/>
            <a:srcRect/>
            <a:stretch>
              <a:fillRect/>
            </a:stretch>
          </p:blipFill>
          <p:spPr>
            <a:xfrm rot="5862321">
              <a:off x="-2373210" y="2484822"/>
              <a:ext cx="6368456" cy="2543290"/>
            </a:xfrm>
            <a:custGeom>
              <a:avLst/>
              <a:gdLst>
                <a:gd name="connsiteX0" fmla="*/ 0 w 6368456"/>
                <a:gd name="connsiteY0" fmla="*/ 2543290 h 2543290"/>
                <a:gd name="connsiteX1" fmla="*/ 0 w 6368456"/>
                <a:gd name="connsiteY1" fmla="*/ 0 h 2543290"/>
                <a:gd name="connsiteX2" fmla="*/ 6140930 w 6368456"/>
                <a:gd name="connsiteY2" fmla="*/ 0 h 2543290"/>
                <a:gd name="connsiteX3" fmla="*/ 6368456 w 6368456"/>
                <a:gd name="connsiteY3" fmla="*/ 1681635 h 2543290"/>
              </a:gdLst>
              <a:ahLst/>
              <a:cxnLst>
                <a:cxn ang="0">
                  <a:pos x="connsiteX0" y="connsiteY0"/>
                </a:cxn>
                <a:cxn ang="0">
                  <a:pos x="connsiteX1" y="connsiteY1"/>
                </a:cxn>
                <a:cxn ang="0">
                  <a:pos x="connsiteX2" y="connsiteY2"/>
                </a:cxn>
                <a:cxn ang="0">
                  <a:pos x="connsiteX3" y="connsiteY3"/>
                </a:cxn>
              </a:cxnLst>
              <a:rect l="l" t="t" r="r" b="b"/>
              <a:pathLst>
                <a:path w="6368456" h="2543290">
                  <a:moveTo>
                    <a:pt x="0" y="2543290"/>
                  </a:moveTo>
                  <a:lnTo>
                    <a:pt x="0" y="0"/>
                  </a:lnTo>
                  <a:lnTo>
                    <a:pt x="6140930" y="0"/>
                  </a:lnTo>
                  <a:lnTo>
                    <a:pt x="6368456" y="1681635"/>
                  </a:lnTo>
                  <a:close/>
                </a:path>
              </a:pathLst>
            </a:custGeom>
          </p:spPr>
        </p:pic>
        <p:pic>
          <p:nvPicPr>
            <p:cNvPr id="78" name="图形 77"/>
            <p:cNvPicPr>
              <a:picLocks noChangeAspect="1"/>
            </p:cNvPicPr>
            <p:nvPr>
              <p:custDataLst>
                <p:tags r:id="rId7"/>
              </p:custDataLst>
            </p:nvPr>
          </p:nvPicPr>
          <p:blipFill>
            <a:blip r:embed="rId8" cstate="screen"/>
            <a:srcRect/>
            <a:stretch>
              <a:fillRect/>
            </a:stretch>
          </p:blipFill>
          <p:spPr>
            <a:xfrm rot="5862321">
              <a:off x="-2378008" y="2646598"/>
              <a:ext cx="6212295" cy="2354894"/>
            </a:xfrm>
            <a:custGeom>
              <a:avLst/>
              <a:gdLst>
                <a:gd name="connsiteX0" fmla="*/ 0 w 6212295"/>
                <a:gd name="connsiteY0" fmla="*/ 2354894 h 2354894"/>
                <a:gd name="connsiteX1" fmla="*/ 0 w 6212295"/>
                <a:gd name="connsiteY1" fmla="*/ 0 h 2354894"/>
                <a:gd name="connsiteX2" fmla="*/ 6007400 w 6212295"/>
                <a:gd name="connsiteY2" fmla="*/ 0 h 2354894"/>
                <a:gd name="connsiteX3" fmla="*/ 6212295 w 6212295"/>
                <a:gd name="connsiteY3" fmla="*/ 1514368 h 2354894"/>
              </a:gdLst>
              <a:ahLst/>
              <a:cxnLst>
                <a:cxn ang="0">
                  <a:pos x="connsiteX0" y="connsiteY0"/>
                </a:cxn>
                <a:cxn ang="0">
                  <a:pos x="connsiteX1" y="connsiteY1"/>
                </a:cxn>
                <a:cxn ang="0">
                  <a:pos x="connsiteX2" y="connsiteY2"/>
                </a:cxn>
                <a:cxn ang="0">
                  <a:pos x="connsiteX3" y="connsiteY3"/>
                </a:cxn>
              </a:cxnLst>
              <a:rect l="l" t="t" r="r" b="b"/>
              <a:pathLst>
                <a:path w="6212295" h="2354894">
                  <a:moveTo>
                    <a:pt x="0" y="2354894"/>
                  </a:moveTo>
                  <a:lnTo>
                    <a:pt x="0" y="0"/>
                  </a:lnTo>
                  <a:lnTo>
                    <a:pt x="6007400" y="0"/>
                  </a:lnTo>
                  <a:lnTo>
                    <a:pt x="6212295" y="1514368"/>
                  </a:lnTo>
                  <a:close/>
                </a:path>
              </a:pathLst>
            </a:custGeom>
          </p:spPr>
        </p:pic>
        <p:pic>
          <p:nvPicPr>
            <p:cNvPr id="79" name="图形 78"/>
            <p:cNvPicPr>
              <a:picLocks noChangeAspect="1"/>
            </p:cNvPicPr>
            <p:nvPr>
              <p:custDataLst>
                <p:tags r:id="rId9"/>
              </p:custDataLst>
            </p:nvPr>
          </p:nvPicPr>
          <p:blipFill>
            <a:blip r:embed="rId10" cstate="screen"/>
            <a:srcRect/>
            <a:stretch>
              <a:fillRect/>
            </a:stretch>
          </p:blipFill>
          <p:spPr>
            <a:xfrm rot="5862321">
              <a:off x="-2368508" y="2830373"/>
              <a:ext cx="6021955" cy="2156238"/>
            </a:xfrm>
            <a:custGeom>
              <a:avLst/>
              <a:gdLst>
                <a:gd name="connsiteX0" fmla="*/ 0 w 6021955"/>
                <a:gd name="connsiteY0" fmla="*/ 2156238 h 2156238"/>
                <a:gd name="connsiteX1" fmla="*/ 0 w 6021955"/>
                <a:gd name="connsiteY1" fmla="*/ 0 h 2156238"/>
                <a:gd name="connsiteX2" fmla="*/ 5840454 w 6021955"/>
                <a:gd name="connsiteY2" fmla="*/ 0 h 2156238"/>
                <a:gd name="connsiteX3" fmla="*/ 6021955 w 6021955"/>
                <a:gd name="connsiteY3" fmla="*/ 1341465 h 2156238"/>
              </a:gdLst>
              <a:ahLst/>
              <a:cxnLst>
                <a:cxn ang="0">
                  <a:pos x="connsiteX0" y="connsiteY0"/>
                </a:cxn>
                <a:cxn ang="0">
                  <a:pos x="connsiteX1" y="connsiteY1"/>
                </a:cxn>
                <a:cxn ang="0">
                  <a:pos x="connsiteX2" y="connsiteY2"/>
                </a:cxn>
                <a:cxn ang="0">
                  <a:pos x="connsiteX3" y="connsiteY3"/>
                </a:cxn>
              </a:cxnLst>
              <a:rect l="l" t="t" r="r" b="b"/>
              <a:pathLst>
                <a:path w="6021955" h="2156238">
                  <a:moveTo>
                    <a:pt x="0" y="2156238"/>
                  </a:moveTo>
                  <a:lnTo>
                    <a:pt x="0" y="0"/>
                  </a:lnTo>
                  <a:lnTo>
                    <a:pt x="5840454" y="0"/>
                  </a:lnTo>
                  <a:lnTo>
                    <a:pt x="6021955" y="1341465"/>
                  </a:lnTo>
                  <a:close/>
                </a:path>
              </a:pathLst>
            </a:custGeom>
          </p:spPr>
        </p:pic>
        <p:pic>
          <p:nvPicPr>
            <p:cNvPr id="80" name="图形 79"/>
            <p:cNvPicPr>
              <a:picLocks noChangeAspect="1"/>
            </p:cNvPicPr>
            <p:nvPr>
              <p:custDataLst>
                <p:tags r:id="rId11"/>
              </p:custDataLst>
            </p:nvPr>
          </p:nvPicPr>
          <p:blipFill>
            <a:blip r:embed="rId12" cstate="screen"/>
            <a:srcRect/>
            <a:stretch>
              <a:fillRect/>
            </a:stretch>
          </p:blipFill>
          <p:spPr>
            <a:xfrm rot="5862321">
              <a:off x="-2373307" y="2992149"/>
              <a:ext cx="5865794" cy="1967842"/>
            </a:xfrm>
            <a:custGeom>
              <a:avLst/>
              <a:gdLst>
                <a:gd name="connsiteX0" fmla="*/ 0 w 5865794"/>
                <a:gd name="connsiteY0" fmla="*/ 1967842 h 1967842"/>
                <a:gd name="connsiteX1" fmla="*/ 0 w 5865794"/>
                <a:gd name="connsiteY1" fmla="*/ 0 h 1967842"/>
                <a:gd name="connsiteX2" fmla="*/ 5706924 w 5865794"/>
                <a:gd name="connsiteY2" fmla="*/ 0 h 1967842"/>
                <a:gd name="connsiteX3" fmla="*/ 5865794 w 5865794"/>
                <a:gd name="connsiteY3" fmla="*/ 1174198 h 1967842"/>
              </a:gdLst>
              <a:ahLst/>
              <a:cxnLst>
                <a:cxn ang="0">
                  <a:pos x="connsiteX0" y="connsiteY0"/>
                </a:cxn>
                <a:cxn ang="0">
                  <a:pos x="connsiteX1" y="connsiteY1"/>
                </a:cxn>
                <a:cxn ang="0">
                  <a:pos x="connsiteX2" y="connsiteY2"/>
                </a:cxn>
                <a:cxn ang="0">
                  <a:pos x="connsiteX3" y="connsiteY3"/>
                </a:cxn>
              </a:cxnLst>
              <a:rect l="l" t="t" r="r" b="b"/>
              <a:pathLst>
                <a:path w="5865794" h="1967842">
                  <a:moveTo>
                    <a:pt x="0" y="1967842"/>
                  </a:moveTo>
                  <a:lnTo>
                    <a:pt x="0" y="0"/>
                  </a:lnTo>
                  <a:lnTo>
                    <a:pt x="5706924" y="0"/>
                  </a:lnTo>
                  <a:lnTo>
                    <a:pt x="5865794" y="1174198"/>
                  </a:lnTo>
                  <a:close/>
                </a:path>
              </a:pathLst>
            </a:custGeom>
          </p:spPr>
        </p:pic>
        <p:pic>
          <p:nvPicPr>
            <p:cNvPr id="81" name="图形 80"/>
            <p:cNvPicPr>
              <a:picLocks noChangeAspect="1"/>
            </p:cNvPicPr>
            <p:nvPr>
              <p:custDataLst>
                <p:tags r:id="rId13"/>
              </p:custDataLst>
            </p:nvPr>
          </p:nvPicPr>
          <p:blipFill>
            <a:blip r:embed="rId14" cstate="screen"/>
            <a:srcRect/>
            <a:stretch>
              <a:fillRect/>
            </a:stretch>
          </p:blipFill>
          <p:spPr>
            <a:xfrm rot="5862321">
              <a:off x="-2378105" y="3153926"/>
              <a:ext cx="5709632" cy="1779446"/>
            </a:xfrm>
            <a:custGeom>
              <a:avLst/>
              <a:gdLst>
                <a:gd name="connsiteX0" fmla="*/ 0 w 5709632"/>
                <a:gd name="connsiteY0" fmla="*/ 1779446 h 1779446"/>
                <a:gd name="connsiteX1" fmla="*/ 0 w 5709632"/>
                <a:gd name="connsiteY1" fmla="*/ 0 h 1779446"/>
                <a:gd name="connsiteX2" fmla="*/ 5573393 w 5709632"/>
                <a:gd name="connsiteY2" fmla="*/ 0 h 1779446"/>
                <a:gd name="connsiteX3" fmla="*/ 5709632 w 5709632"/>
                <a:gd name="connsiteY3" fmla="*/ 1006931 h 1779446"/>
              </a:gdLst>
              <a:ahLst/>
              <a:cxnLst>
                <a:cxn ang="0">
                  <a:pos x="connsiteX0" y="connsiteY0"/>
                </a:cxn>
                <a:cxn ang="0">
                  <a:pos x="connsiteX1" y="connsiteY1"/>
                </a:cxn>
                <a:cxn ang="0">
                  <a:pos x="connsiteX2" y="connsiteY2"/>
                </a:cxn>
                <a:cxn ang="0">
                  <a:pos x="connsiteX3" y="connsiteY3"/>
                </a:cxn>
              </a:cxnLst>
              <a:rect l="l" t="t" r="r" b="b"/>
              <a:pathLst>
                <a:path w="5709632" h="1779446">
                  <a:moveTo>
                    <a:pt x="0" y="1779446"/>
                  </a:moveTo>
                  <a:lnTo>
                    <a:pt x="0" y="0"/>
                  </a:lnTo>
                  <a:lnTo>
                    <a:pt x="5573393" y="0"/>
                  </a:lnTo>
                  <a:lnTo>
                    <a:pt x="5709632" y="1006931"/>
                  </a:lnTo>
                  <a:close/>
                </a:path>
              </a:pathLst>
            </a:custGeom>
          </p:spPr>
        </p:pic>
        <p:pic>
          <p:nvPicPr>
            <p:cNvPr id="82" name="图形 81"/>
            <p:cNvPicPr>
              <a:picLocks noChangeAspect="1"/>
            </p:cNvPicPr>
            <p:nvPr>
              <p:custDataLst>
                <p:tags r:id="rId15"/>
              </p:custDataLst>
            </p:nvPr>
          </p:nvPicPr>
          <p:blipFill>
            <a:blip r:embed="rId16" cstate="screen"/>
            <a:srcRect/>
            <a:stretch>
              <a:fillRect/>
            </a:stretch>
          </p:blipFill>
          <p:spPr>
            <a:xfrm rot="5862321">
              <a:off x="-2382902" y="3315702"/>
              <a:ext cx="5553471" cy="1591050"/>
            </a:xfrm>
            <a:custGeom>
              <a:avLst/>
              <a:gdLst>
                <a:gd name="connsiteX0" fmla="*/ 0 w 5553471"/>
                <a:gd name="connsiteY0" fmla="*/ 1591050 h 1591050"/>
                <a:gd name="connsiteX1" fmla="*/ 0 w 5553471"/>
                <a:gd name="connsiteY1" fmla="*/ 0 h 1591050"/>
                <a:gd name="connsiteX2" fmla="*/ 5439864 w 5553471"/>
                <a:gd name="connsiteY2" fmla="*/ 0 h 1591050"/>
                <a:gd name="connsiteX3" fmla="*/ 5553471 w 5553471"/>
                <a:gd name="connsiteY3" fmla="*/ 839663 h 1591050"/>
              </a:gdLst>
              <a:ahLst/>
              <a:cxnLst>
                <a:cxn ang="0">
                  <a:pos x="connsiteX0" y="connsiteY0"/>
                </a:cxn>
                <a:cxn ang="0">
                  <a:pos x="connsiteX1" y="connsiteY1"/>
                </a:cxn>
                <a:cxn ang="0">
                  <a:pos x="connsiteX2" y="connsiteY2"/>
                </a:cxn>
                <a:cxn ang="0">
                  <a:pos x="connsiteX3" y="connsiteY3"/>
                </a:cxn>
              </a:cxnLst>
              <a:rect l="l" t="t" r="r" b="b"/>
              <a:pathLst>
                <a:path w="5553471" h="1591050">
                  <a:moveTo>
                    <a:pt x="0" y="1591050"/>
                  </a:moveTo>
                  <a:lnTo>
                    <a:pt x="0" y="0"/>
                  </a:lnTo>
                  <a:lnTo>
                    <a:pt x="5439864" y="0"/>
                  </a:lnTo>
                  <a:lnTo>
                    <a:pt x="5553471" y="839663"/>
                  </a:lnTo>
                  <a:close/>
                </a:path>
              </a:pathLst>
            </a:custGeom>
          </p:spPr>
        </p:pic>
        <p:pic>
          <p:nvPicPr>
            <p:cNvPr id="83" name="图形 82"/>
            <p:cNvPicPr>
              <a:picLocks noChangeAspect="1"/>
            </p:cNvPicPr>
            <p:nvPr>
              <p:custDataLst>
                <p:tags r:id="rId17"/>
              </p:custDataLst>
            </p:nvPr>
          </p:nvPicPr>
          <p:blipFill>
            <a:blip r:embed="rId18" cstate="screen"/>
            <a:srcRect/>
            <a:stretch>
              <a:fillRect/>
            </a:stretch>
          </p:blipFill>
          <p:spPr>
            <a:xfrm rot="5862321">
              <a:off x="-2387700" y="3477479"/>
              <a:ext cx="5397308" cy="1402654"/>
            </a:xfrm>
            <a:custGeom>
              <a:avLst/>
              <a:gdLst>
                <a:gd name="connsiteX0" fmla="*/ 0 w 5397308"/>
                <a:gd name="connsiteY0" fmla="*/ 1402654 h 1402654"/>
                <a:gd name="connsiteX1" fmla="*/ 0 w 5397308"/>
                <a:gd name="connsiteY1" fmla="*/ 0 h 1402654"/>
                <a:gd name="connsiteX2" fmla="*/ 5306333 w 5397308"/>
                <a:gd name="connsiteY2" fmla="*/ 0 h 1402654"/>
                <a:gd name="connsiteX3" fmla="*/ 5397308 w 5397308"/>
                <a:gd name="connsiteY3" fmla="*/ 672396 h 1402654"/>
              </a:gdLst>
              <a:ahLst/>
              <a:cxnLst>
                <a:cxn ang="0">
                  <a:pos x="connsiteX0" y="connsiteY0"/>
                </a:cxn>
                <a:cxn ang="0">
                  <a:pos x="connsiteX1" y="connsiteY1"/>
                </a:cxn>
                <a:cxn ang="0">
                  <a:pos x="connsiteX2" y="connsiteY2"/>
                </a:cxn>
                <a:cxn ang="0">
                  <a:pos x="connsiteX3" y="connsiteY3"/>
                </a:cxn>
              </a:cxnLst>
              <a:rect l="l" t="t" r="r" b="b"/>
              <a:pathLst>
                <a:path w="5397308" h="1402654">
                  <a:moveTo>
                    <a:pt x="0" y="1402654"/>
                  </a:moveTo>
                  <a:lnTo>
                    <a:pt x="0" y="0"/>
                  </a:lnTo>
                  <a:lnTo>
                    <a:pt x="5306333" y="0"/>
                  </a:lnTo>
                  <a:lnTo>
                    <a:pt x="5397308" y="672396"/>
                  </a:lnTo>
                  <a:close/>
                </a:path>
              </a:pathLst>
            </a:custGeom>
          </p:spPr>
        </p:pic>
        <p:pic>
          <p:nvPicPr>
            <p:cNvPr id="84" name="图形 83"/>
            <p:cNvPicPr>
              <a:picLocks noChangeAspect="1"/>
            </p:cNvPicPr>
            <p:nvPr>
              <p:custDataLst>
                <p:tags r:id="rId19"/>
              </p:custDataLst>
            </p:nvPr>
          </p:nvPicPr>
          <p:blipFill>
            <a:blip r:embed="rId20" cstate="screen"/>
            <a:srcRect/>
            <a:stretch>
              <a:fillRect/>
            </a:stretch>
          </p:blipFill>
          <p:spPr>
            <a:xfrm rot="5862321">
              <a:off x="-2392497" y="3639256"/>
              <a:ext cx="5241147" cy="1214257"/>
            </a:xfrm>
            <a:custGeom>
              <a:avLst/>
              <a:gdLst>
                <a:gd name="connsiteX0" fmla="*/ 0 w 5241147"/>
                <a:gd name="connsiteY0" fmla="*/ 1214257 h 1214257"/>
                <a:gd name="connsiteX1" fmla="*/ 0 w 5241147"/>
                <a:gd name="connsiteY1" fmla="*/ 0 h 1214257"/>
                <a:gd name="connsiteX2" fmla="*/ 5172803 w 5241147"/>
                <a:gd name="connsiteY2" fmla="*/ 0 h 1214257"/>
                <a:gd name="connsiteX3" fmla="*/ 5241147 w 5241147"/>
                <a:gd name="connsiteY3" fmla="*/ 505127 h 1214257"/>
              </a:gdLst>
              <a:ahLst/>
              <a:cxnLst>
                <a:cxn ang="0">
                  <a:pos x="connsiteX0" y="connsiteY0"/>
                </a:cxn>
                <a:cxn ang="0">
                  <a:pos x="connsiteX1" y="connsiteY1"/>
                </a:cxn>
                <a:cxn ang="0">
                  <a:pos x="connsiteX2" y="connsiteY2"/>
                </a:cxn>
                <a:cxn ang="0">
                  <a:pos x="connsiteX3" y="connsiteY3"/>
                </a:cxn>
              </a:cxnLst>
              <a:rect l="l" t="t" r="r" b="b"/>
              <a:pathLst>
                <a:path w="5241147" h="1214257">
                  <a:moveTo>
                    <a:pt x="0" y="1214257"/>
                  </a:moveTo>
                  <a:lnTo>
                    <a:pt x="0" y="0"/>
                  </a:lnTo>
                  <a:lnTo>
                    <a:pt x="5172803" y="0"/>
                  </a:lnTo>
                  <a:lnTo>
                    <a:pt x="5241147" y="505127"/>
                  </a:lnTo>
                  <a:close/>
                </a:path>
              </a:pathLst>
            </a:custGeom>
          </p:spPr>
        </p:pic>
        <p:pic>
          <p:nvPicPr>
            <p:cNvPr id="85" name="图形 84"/>
            <p:cNvPicPr>
              <a:picLocks noChangeAspect="1"/>
            </p:cNvPicPr>
            <p:nvPr>
              <p:custDataLst>
                <p:tags r:id="rId21"/>
              </p:custDataLst>
            </p:nvPr>
          </p:nvPicPr>
          <p:blipFill>
            <a:blip r:embed="rId22" cstate="screen"/>
            <a:srcRect/>
            <a:stretch>
              <a:fillRect/>
            </a:stretch>
          </p:blipFill>
          <p:spPr>
            <a:xfrm rot="5862321">
              <a:off x="-2397295" y="3801033"/>
              <a:ext cx="5084985" cy="1025861"/>
            </a:xfrm>
            <a:custGeom>
              <a:avLst/>
              <a:gdLst>
                <a:gd name="connsiteX0" fmla="*/ 0 w 5084985"/>
                <a:gd name="connsiteY0" fmla="*/ 1025861 h 1025861"/>
                <a:gd name="connsiteX1" fmla="*/ 0 w 5084985"/>
                <a:gd name="connsiteY1" fmla="*/ 0 h 1025861"/>
                <a:gd name="connsiteX2" fmla="*/ 5039273 w 5084985"/>
                <a:gd name="connsiteY2" fmla="*/ 0 h 1025861"/>
                <a:gd name="connsiteX3" fmla="*/ 5084985 w 5084985"/>
                <a:gd name="connsiteY3" fmla="*/ 337860 h 1025861"/>
              </a:gdLst>
              <a:ahLst/>
              <a:cxnLst>
                <a:cxn ang="0">
                  <a:pos x="connsiteX0" y="connsiteY0"/>
                </a:cxn>
                <a:cxn ang="0">
                  <a:pos x="connsiteX1" y="connsiteY1"/>
                </a:cxn>
                <a:cxn ang="0">
                  <a:pos x="connsiteX2" y="connsiteY2"/>
                </a:cxn>
                <a:cxn ang="0">
                  <a:pos x="connsiteX3" y="connsiteY3"/>
                </a:cxn>
              </a:cxnLst>
              <a:rect l="l" t="t" r="r" b="b"/>
              <a:pathLst>
                <a:path w="5084985" h="1025861">
                  <a:moveTo>
                    <a:pt x="0" y="1025861"/>
                  </a:moveTo>
                  <a:lnTo>
                    <a:pt x="0" y="0"/>
                  </a:lnTo>
                  <a:lnTo>
                    <a:pt x="5039273" y="0"/>
                  </a:lnTo>
                  <a:lnTo>
                    <a:pt x="5084985" y="337860"/>
                  </a:lnTo>
                  <a:close/>
                </a:path>
              </a:pathLst>
            </a:custGeom>
          </p:spPr>
        </p:pic>
      </p:grpSp>
      <p:grpSp>
        <p:nvGrpSpPr>
          <p:cNvPr id="6" name="组合 5"/>
          <p:cNvGrpSpPr/>
          <p:nvPr>
            <p:custDataLst>
              <p:tags r:id="rId23"/>
            </p:custDataLst>
          </p:nvPr>
        </p:nvGrpSpPr>
        <p:grpSpPr>
          <a:xfrm>
            <a:off x="6576749" y="-48319"/>
            <a:ext cx="5615250" cy="7230169"/>
            <a:chOff x="6576749" y="-48319"/>
            <a:chExt cx="5615250" cy="7230169"/>
          </a:xfrm>
        </p:grpSpPr>
        <p:pic>
          <p:nvPicPr>
            <p:cNvPr id="87" name="图形 86"/>
            <p:cNvPicPr>
              <a:picLocks noChangeAspect="1"/>
            </p:cNvPicPr>
            <p:nvPr>
              <p:custDataLst>
                <p:tags r:id="rId24"/>
              </p:custDataLst>
            </p:nvPr>
          </p:nvPicPr>
          <p:blipFill>
            <a:blip r:embed="rId25" cstate="screen"/>
            <a:srcRect/>
            <a:stretch>
              <a:fillRect/>
            </a:stretch>
          </p:blipFill>
          <p:spPr>
            <a:xfrm>
              <a:off x="6576749" y="0"/>
              <a:ext cx="5615250" cy="6267450"/>
            </a:xfrm>
            <a:custGeom>
              <a:avLst/>
              <a:gdLst>
                <a:gd name="connsiteX0" fmla="*/ 0 w 5615250"/>
                <a:gd name="connsiteY0" fmla="*/ 0 h 6267450"/>
                <a:gd name="connsiteX1" fmla="*/ 5615250 w 5615250"/>
                <a:gd name="connsiteY1" fmla="*/ 0 h 6267450"/>
                <a:gd name="connsiteX2" fmla="*/ 5615250 w 5615250"/>
                <a:gd name="connsiteY2" fmla="*/ 6267450 h 6267450"/>
                <a:gd name="connsiteX3" fmla="*/ 0 w 5615250"/>
                <a:gd name="connsiteY3" fmla="*/ 6267450 h 6267450"/>
              </a:gdLst>
              <a:ahLst/>
              <a:cxnLst>
                <a:cxn ang="0">
                  <a:pos x="connsiteX0" y="connsiteY0"/>
                </a:cxn>
                <a:cxn ang="0">
                  <a:pos x="connsiteX1" y="connsiteY1"/>
                </a:cxn>
                <a:cxn ang="0">
                  <a:pos x="connsiteX2" y="connsiteY2"/>
                </a:cxn>
                <a:cxn ang="0">
                  <a:pos x="connsiteX3" y="connsiteY3"/>
                </a:cxn>
              </a:cxnLst>
              <a:rect l="l" t="t" r="r" b="b"/>
              <a:pathLst>
                <a:path w="5615250" h="6267450">
                  <a:moveTo>
                    <a:pt x="0" y="0"/>
                  </a:moveTo>
                  <a:lnTo>
                    <a:pt x="5615250" y="0"/>
                  </a:lnTo>
                  <a:lnTo>
                    <a:pt x="5615250" y="6267450"/>
                  </a:lnTo>
                  <a:lnTo>
                    <a:pt x="0" y="6267450"/>
                  </a:lnTo>
                  <a:close/>
                </a:path>
              </a:pathLst>
            </a:custGeom>
          </p:spPr>
        </p:pic>
        <p:pic>
          <p:nvPicPr>
            <p:cNvPr id="88" name="图形 87"/>
            <p:cNvPicPr>
              <a:picLocks noChangeAspect="1"/>
            </p:cNvPicPr>
            <p:nvPr>
              <p:custDataLst>
                <p:tags r:id="rId26"/>
              </p:custDataLst>
            </p:nvPr>
          </p:nvPicPr>
          <p:blipFill>
            <a:blip r:embed="rId27" cstate="screen"/>
            <a:srcRect/>
            <a:stretch>
              <a:fillRect/>
            </a:stretch>
          </p:blipFill>
          <p:spPr>
            <a:xfrm>
              <a:off x="6729149" y="0"/>
              <a:ext cx="5462850" cy="6419850"/>
            </a:xfrm>
            <a:custGeom>
              <a:avLst/>
              <a:gdLst>
                <a:gd name="connsiteX0" fmla="*/ 0 w 5462850"/>
                <a:gd name="connsiteY0" fmla="*/ 0 h 6419850"/>
                <a:gd name="connsiteX1" fmla="*/ 5462850 w 5462850"/>
                <a:gd name="connsiteY1" fmla="*/ 0 h 6419850"/>
                <a:gd name="connsiteX2" fmla="*/ 5462850 w 5462850"/>
                <a:gd name="connsiteY2" fmla="*/ 6419850 h 6419850"/>
                <a:gd name="connsiteX3" fmla="*/ 0 w 5462850"/>
                <a:gd name="connsiteY3" fmla="*/ 6419850 h 6419850"/>
              </a:gdLst>
              <a:ahLst/>
              <a:cxnLst>
                <a:cxn ang="0">
                  <a:pos x="connsiteX0" y="connsiteY0"/>
                </a:cxn>
                <a:cxn ang="0">
                  <a:pos x="connsiteX1" y="connsiteY1"/>
                </a:cxn>
                <a:cxn ang="0">
                  <a:pos x="connsiteX2" y="connsiteY2"/>
                </a:cxn>
                <a:cxn ang="0">
                  <a:pos x="connsiteX3" y="connsiteY3"/>
                </a:cxn>
              </a:cxnLst>
              <a:rect l="l" t="t" r="r" b="b"/>
              <a:pathLst>
                <a:path w="5462850" h="6419850">
                  <a:moveTo>
                    <a:pt x="0" y="0"/>
                  </a:moveTo>
                  <a:lnTo>
                    <a:pt x="5462850" y="0"/>
                  </a:lnTo>
                  <a:lnTo>
                    <a:pt x="5462850" y="6419850"/>
                  </a:lnTo>
                  <a:lnTo>
                    <a:pt x="0" y="6419850"/>
                  </a:lnTo>
                  <a:close/>
                </a:path>
              </a:pathLst>
            </a:custGeom>
          </p:spPr>
        </p:pic>
        <p:pic>
          <p:nvPicPr>
            <p:cNvPr id="89" name="图形 88"/>
            <p:cNvPicPr>
              <a:picLocks noChangeAspect="1"/>
            </p:cNvPicPr>
            <p:nvPr>
              <p:custDataLst>
                <p:tags r:id="rId28"/>
              </p:custDataLst>
            </p:nvPr>
          </p:nvPicPr>
          <p:blipFill>
            <a:blip r:embed="rId29" cstate="screen"/>
            <a:srcRect/>
            <a:stretch>
              <a:fillRect/>
            </a:stretch>
          </p:blipFill>
          <p:spPr>
            <a:xfrm>
              <a:off x="6881549" y="0"/>
              <a:ext cx="5310450" cy="6572250"/>
            </a:xfrm>
            <a:custGeom>
              <a:avLst/>
              <a:gdLst>
                <a:gd name="connsiteX0" fmla="*/ 0 w 5310450"/>
                <a:gd name="connsiteY0" fmla="*/ 0 h 6572250"/>
                <a:gd name="connsiteX1" fmla="*/ 5310450 w 5310450"/>
                <a:gd name="connsiteY1" fmla="*/ 0 h 6572250"/>
                <a:gd name="connsiteX2" fmla="*/ 5310450 w 5310450"/>
                <a:gd name="connsiteY2" fmla="*/ 6572250 h 6572250"/>
                <a:gd name="connsiteX3" fmla="*/ 0 w 5310450"/>
                <a:gd name="connsiteY3" fmla="*/ 6572250 h 6572250"/>
              </a:gdLst>
              <a:ahLst/>
              <a:cxnLst>
                <a:cxn ang="0">
                  <a:pos x="connsiteX0" y="connsiteY0"/>
                </a:cxn>
                <a:cxn ang="0">
                  <a:pos x="connsiteX1" y="connsiteY1"/>
                </a:cxn>
                <a:cxn ang="0">
                  <a:pos x="connsiteX2" y="connsiteY2"/>
                </a:cxn>
                <a:cxn ang="0">
                  <a:pos x="connsiteX3" y="connsiteY3"/>
                </a:cxn>
              </a:cxnLst>
              <a:rect l="l" t="t" r="r" b="b"/>
              <a:pathLst>
                <a:path w="5310450" h="6572250">
                  <a:moveTo>
                    <a:pt x="0" y="0"/>
                  </a:moveTo>
                  <a:lnTo>
                    <a:pt x="5310450" y="0"/>
                  </a:lnTo>
                  <a:lnTo>
                    <a:pt x="5310450" y="6572250"/>
                  </a:lnTo>
                  <a:lnTo>
                    <a:pt x="0" y="6572250"/>
                  </a:lnTo>
                  <a:close/>
                </a:path>
              </a:pathLst>
            </a:custGeom>
          </p:spPr>
        </p:pic>
        <p:pic>
          <p:nvPicPr>
            <p:cNvPr id="90" name="图形 89"/>
            <p:cNvPicPr>
              <a:picLocks noChangeAspect="1"/>
            </p:cNvPicPr>
            <p:nvPr>
              <p:custDataLst>
                <p:tags r:id="rId30"/>
              </p:custDataLst>
            </p:nvPr>
          </p:nvPicPr>
          <p:blipFill>
            <a:blip r:embed="rId31" cstate="screen"/>
            <a:srcRect/>
            <a:stretch>
              <a:fillRect/>
            </a:stretch>
          </p:blipFill>
          <p:spPr>
            <a:xfrm>
              <a:off x="7033949" y="0"/>
              <a:ext cx="5158050" cy="6724650"/>
            </a:xfrm>
            <a:custGeom>
              <a:avLst/>
              <a:gdLst>
                <a:gd name="connsiteX0" fmla="*/ 0 w 5158050"/>
                <a:gd name="connsiteY0" fmla="*/ 0 h 6724650"/>
                <a:gd name="connsiteX1" fmla="*/ 5158050 w 5158050"/>
                <a:gd name="connsiteY1" fmla="*/ 0 h 6724650"/>
                <a:gd name="connsiteX2" fmla="*/ 5158050 w 5158050"/>
                <a:gd name="connsiteY2" fmla="*/ 6724650 h 6724650"/>
                <a:gd name="connsiteX3" fmla="*/ 0 w 5158050"/>
                <a:gd name="connsiteY3" fmla="*/ 6724650 h 6724650"/>
              </a:gdLst>
              <a:ahLst/>
              <a:cxnLst>
                <a:cxn ang="0">
                  <a:pos x="connsiteX0" y="connsiteY0"/>
                </a:cxn>
                <a:cxn ang="0">
                  <a:pos x="connsiteX1" y="connsiteY1"/>
                </a:cxn>
                <a:cxn ang="0">
                  <a:pos x="connsiteX2" y="connsiteY2"/>
                </a:cxn>
                <a:cxn ang="0">
                  <a:pos x="connsiteX3" y="connsiteY3"/>
                </a:cxn>
              </a:cxnLst>
              <a:rect l="l" t="t" r="r" b="b"/>
              <a:pathLst>
                <a:path w="5158050" h="6724650">
                  <a:moveTo>
                    <a:pt x="0" y="0"/>
                  </a:moveTo>
                  <a:lnTo>
                    <a:pt x="5158050" y="0"/>
                  </a:lnTo>
                  <a:lnTo>
                    <a:pt x="5158050" y="6724650"/>
                  </a:lnTo>
                  <a:lnTo>
                    <a:pt x="0" y="6724650"/>
                  </a:lnTo>
                  <a:close/>
                </a:path>
              </a:pathLst>
            </a:custGeom>
          </p:spPr>
        </p:pic>
        <p:pic>
          <p:nvPicPr>
            <p:cNvPr id="91" name="图形 90"/>
            <p:cNvPicPr>
              <a:picLocks noChangeAspect="1"/>
            </p:cNvPicPr>
            <p:nvPr>
              <p:custDataLst>
                <p:tags r:id="rId32"/>
              </p:custDataLst>
            </p:nvPr>
          </p:nvPicPr>
          <p:blipFill>
            <a:blip r:embed="rId33" cstate="screen"/>
            <a:srcRect/>
            <a:stretch>
              <a:fillRect/>
            </a:stretch>
          </p:blipFill>
          <p:spPr>
            <a:xfrm>
              <a:off x="7186349" y="0"/>
              <a:ext cx="5005650" cy="6877050"/>
            </a:xfrm>
            <a:custGeom>
              <a:avLst/>
              <a:gdLst>
                <a:gd name="connsiteX0" fmla="*/ 0 w 5005650"/>
                <a:gd name="connsiteY0" fmla="*/ 0 h 6877050"/>
                <a:gd name="connsiteX1" fmla="*/ 5005650 w 5005650"/>
                <a:gd name="connsiteY1" fmla="*/ 0 h 6877050"/>
                <a:gd name="connsiteX2" fmla="*/ 5005650 w 5005650"/>
                <a:gd name="connsiteY2" fmla="*/ 6858000 h 6877050"/>
                <a:gd name="connsiteX3" fmla="*/ 417382 w 5005650"/>
                <a:gd name="connsiteY3" fmla="*/ 6858000 h 6877050"/>
                <a:gd name="connsiteX4" fmla="*/ 417382 w 5005650"/>
                <a:gd name="connsiteY4" fmla="*/ 6877050 h 6877050"/>
                <a:gd name="connsiteX5" fmla="*/ 0 w 5005650"/>
                <a:gd name="connsiteY5" fmla="*/ 687705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5650" h="6877050">
                  <a:moveTo>
                    <a:pt x="0" y="0"/>
                  </a:moveTo>
                  <a:lnTo>
                    <a:pt x="5005650" y="0"/>
                  </a:lnTo>
                  <a:lnTo>
                    <a:pt x="5005650" y="6858000"/>
                  </a:lnTo>
                  <a:lnTo>
                    <a:pt x="417382" y="6858000"/>
                  </a:lnTo>
                  <a:lnTo>
                    <a:pt x="417382" y="6877050"/>
                  </a:lnTo>
                  <a:lnTo>
                    <a:pt x="0" y="6877050"/>
                  </a:lnTo>
                  <a:close/>
                </a:path>
              </a:pathLst>
            </a:custGeom>
          </p:spPr>
        </p:pic>
        <p:pic>
          <p:nvPicPr>
            <p:cNvPr id="92" name="图形 91"/>
            <p:cNvPicPr>
              <a:picLocks noChangeAspect="1"/>
            </p:cNvPicPr>
            <p:nvPr>
              <p:custDataLst>
                <p:tags r:id="rId34"/>
              </p:custDataLst>
            </p:nvPr>
          </p:nvPicPr>
          <p:blipFill>
            <a:blip r:embed="rId35" cstate="screen"/>
            <a:srcRect/>
            <a:stretch>
              <a:fillRect/>
            </a:stretch>
          </p:blipFill>
          <p:spPr>
            <a:xfrm>
              <a:off x="7338749" y="0"/>
              <a:ext cx="4853250" cy="7029450"/>
            </a:xfrm>
            <a:custGeom>
              <a:avLst/>
              <a:gdLst>
                <a:gd name="connsiteX0" fmla="*/ 0 w 4853250"/>
                <a:gd name="connsiteY0" fmla="*/ 0 h 7029450"/>
                <a:gd name="connsiteX1" fmla="*/ 4853250 w 4853250"/>
                <a:gd name="connsiteY1" fmla="*/ 0 h 7029450"/>
                <a:gd name="connsiteX2" fmla="*/ 4853250 w 4853250"/>
                <a:gd name="connsiteY2" fmla="*/ 6858000 h 7029450"/>
                <a:gd name="connsiteX3" fmla="*/ 264982 w 4853250"/>
                <a:gd name="connsiteY3" fmla="*/ 6858000 h 7029450"/>
                <a:gd name="connsiteX4" fmla="*/ 264982 w 4853250"/>
                <a:gd name="connsiteY4" fmla="*/ 7029450 h 7029450"/>
                <a:gd name="connsiteX5" fmla="*/ 0 w 4853250"/>
                <a:gd name="connsiteY5" fmla="*/ 7029450 h 702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250" h="7029450">
                  <a:moveTo>
                    <a:pt x="0" y="0"/>
                  </a:moveTo>
                  <a:lnTo>
                    <a:pt x="4853250" y="0"/>
                  </a:lnTo>
                  <a:lnTo>
                    <a:pt x="4853250" y="6858000"/>
                  </a:lnTo>
                  <a:lnTo>
                    <a:pt x="264982" y="6858000"/>
                  </a:lnTo>
                  <a:lnTo>
                    <a:pt x="264982" y="7029450"/>
                  </a:lnTo>
                  <a:lnTo>
                    <a:pt x="0" y="7029450"/>
                  </a:lnTo>
                  <a:close/>
                </a:path>
              </a:pathLst>
            </a:custGeom>
          </p:spPr>
        </p:pic>
        <p:pic>
          <p:nvPicPr>
            <p:cNvPr id="93" name="图形 92"/>
            <p:cNvPicPr>
              <a:picLocks noChangeAspect="1"/>
            </p:cNvPicPr>
            <p:nvPr>
              <p:custDataLst>
                <p:tags r:id="rId36"/>
              </p:custDataLst>
            </p:nvPr>
          </p:nvPicPr>
          <p:blipFill>
            <a:blip r:embed="rId37" cstate="screen"/>
            <a:srcRect/>
            <a:stretch>
              <a:fillRect/>
            </a:stretch>
          </p:blipFill>
          <p:spPr>
            <a:xfrm>
              <a:off x="7491148" y="-48319"/>
              <a:ext cx="4700851" cy="7230169"/>
            </a:xfrm>
            <a:custGeom>
              <a:avLst/>
              <a:gdLst>
                <a:gd name="connsiteX0" fmla="*/ 0 w 4700851"/>
                <a:gd name="connsiteY0" fmla="*/ 0 h 7230169"/>
                <a:gd name="connsiteX1" fmla="*/ 2350425 w 4700851"/>
                <a:gd name="connsiteY1" fmla="*/ 0 h 7230169"/>
                <a:gd name="connsiteX2" fmla="*/ 2350425 w 4700851"/>
                <a:gd name="connsiteY2" fmla="*/ 48319 h 7230169"/>
                <a:gd name="connsiteX3" fmla="*/ 4700851 w 4700851"/>
                <a:gd name="connsiteY3" fmla="*/ 48319 h 7230169"/>
                <a:gd name="connsiteX4" fmla="*/ 4700851 w 4700851"/>
                <a:gd name="connsiteY4" fmla="*/ 6906319 h 7230169"/>
                <a:gd name="connsiteX5" fmla="*/ 112583 w 4700851"/>
                <a:gd name="connsiteY5" fmla="*/ 6906319 h 7230169"/>
                <a:gd name="connsiteX6" fmla="*/ 112583 w 4700851"/>
                <a:gd name="connsiteY6" fmla="*/ 7230169 h 7230169"/>
                <a:gd name="connsiteX7" fmla="*/ 0 w 4700851"/>
                <a:gd name="connsiteY7" fmla="*/ 7230169 h 723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0851" h="7230169">
                  <a:moveTo>
                    <a:pt x="0" y="0"/>
                  </a:moveTo>
                  <a:lnTo>
                    <a:pt x="2350425" y="0"/>
                  </a:lnTo>
                  <a:lnTo>
                    <a:pt x="2350425" y="48319"/>
                  </a:lnTo>
                  <a:lnTo>
                    <a:pt x="4700851" y="48319"/>
                  </a:lnTo>
                  <a:lnTo>
                    <a:pt x="4700851" y="6906319"/>
                  </a:lnTo>
                  <a:lnTo>
                    <a:pt x="112583" y="6906319"/>
                  </a:lnTo>
                  <a:lnTo>
                    <a:pt x="112583" y="7230169"/>
                  </a:lnTo>
                  <a:lnTo>
                    <a:pt x="0" y="7230169"/>
                  </a:lnTo>
                  <a:close/>
                </a:path>
              </a:pathLst>
            </a:custGeom>
          </p:spPr>
        </p:pic>
        <p:pic>
          <p:nvPicPr>
            <p:cNvPr id="94" name="图形 93"/>
            <p:cNvPicPr>
              <a:picLocks noChangeAspect="1"/>
            </p:cNvPicPr>
            <p:nvPr>
              <p:custDataLst>
                <p:tags r:id="rId38"/>
              </p:custDataLst>
            </p:nvPr>
          </p:nvPicPr>
          <p:blipFill>
            <a:blip r:embed="rId39" cstate="screen"/>
            <a:srcRect/>
            <a:stretch>
              <a:fillRect/>
            </a:stretch>
          </p:blipFill>
          <p:spPr>
            <a:xfrm>
              <a:off x="7643548" y="104081"/>
              <a:ext cx="4548451" cy="6753919"/>
            </a:xfrm>
            <a:custGeom>
              <a:avLst/>
              <a:gdLst>
                <a:gd name="connsiteX0" fmla="*/ 0 w 4548451"/>
                <a:gd name="connsiteY0" fmla="*/ 0 h 6753919"/>
                <a:gd name="connsiteX1" fmla="*/ 4548451 w 4548451"/>
                <a:gd name="connsiteY1" fmla="*/ 0 h 6753919"/>
                <a:gd name="connsiteX2" fmla="*/ 4548451 w 4548451"/>
                <a:gd name="connsiteY2" fmla="*/ 6753919 h 6753919"/>
                <a:gd name="connsiteX3" fmla="*/ 0 w 4548451"/>
                <a:gd name="connsiteY3" fmla="*/ 6753919 h 6753919"/>
              </a:gdLst>
              <a:ahLst/>
              <a:cxnLst>
                <a:cxn ang="0">
                  <a:pos x="connsiteX0" y="connsiteY0"/>
                </a:cxn>
                <a:cxn ang="0">
                  <a:pos x="connsiteX1" y="connsiteY1"/>
                </a:cxn>
                <a:cxn ang="0">
                  <a:pos x="connsiteX2" y="connsiteY2"/>
                </a:cxn>
                <a:cxn ang="0">
                  <a:pos x="connsiteX3" y="connsiteY3"/>
                </a:cxn>
              </a:cxnLst>
              <a:rect l="l" t="t" r="r" b="b"/>
              <a:pathLst>
                <a:path w="4548451" h="6753919">
                  <a:moveTo>
                    <a:pt x="0" y="0"/>
                  </a:moveTo>
                  <a:lnTo>
                    <a:pt x="4548451" y="0"/>
                  </a:lnTo>
                  <a:lnTo>
                    <a:pt x="4548451" y="6753919"/>
                  </a:lnTo>
                  <a:lnTo>
                    <a:pt x="0" y="6753919"/>
                  </a:lnTo>
                  <a:close/>
                </a:path>
              </a:pathLst>
            </a:custGeom>
          </p:spPr>
        </p:pic>
        <p:pic>
          <p:nvPicPr>
            <p:cNvPr id="95" name="图形 94"/>
            <p:cNvPicPr>
              <a:picLocks noChangeAspect="1"/>
            </p:cNvPicPr>
            <p:nvPr>
              <p:custDataLst>
                <p:tags r:id="rId40"/>
              </p:custDataLst>
            </p:nvPr>
          </p:nvPicPr>
          <p:blipFill>
            <a:blip r:embed="rId41" cstate="screen"/>
            <a:srcRect/>
            <a:stretch>
              <a:fillRect/>
            </a:stretch>
          </p:blipFill>
          <p:spPr>
            <a:xfrm>
              <a:off x="7795949" y="256481"/>
              <a:ext cx="4396050" cy="6601519"/>
            </a:xfrm>
            <a:custGeom>
              <a:avLst/>
              <a:gdLst>
                <a:gd name="connsiteX0" fmla="*/ 0 w 4396050"/>
                <a:gd name="connsiteY0" fmla="*/ 0 h 6601519"/>
                <a:gd name="connsiteX1" fmla="*/ 4396050 w 4396050"/>
                <a:gd name="connsiteY1" fmla="*/ 0 h 6601519"/>
                <a:gd name="connsiteX2" fmla="*/ 4396050 w 4396050"/>
                <a:gd name="connsiteY2" fmla="*/ 6601519 h 6601519"/>
                <a:gd name="connsiteX3" fmla="*/ 0 w 4396050"/>
                <a:gd name="connsiteY3" fmla="*/ 6601519 h 6601519"/>
              </a:gdLst>
              <a:ahLst/>
              <a:cxnLst>
                <a:cxn ang="0">
                  <a:pos x="connsiteX0" y="connsiteY0"/>
                </a:cxn>
                <a:cxn ang="0">
                  <a:pos x="connsiteX1" y="connsiteY1"/>
                </a:cxn>
                <a:cxn ang="0">
                  <a:pos x="connsiteX2" y="connsiteY2"/>
                </a:cxn>
                <a:cxn ang="0">
                  <a:pos x="connsiteX3" y="connsiteY3"/>
                </a:cxn>
              </a:cxnLst>
              <a:rect l="l" t="t" r="r" b="b"/>
              <a:pathLst>
                <a:path w="4396050" h="6601519">
                  <a:moveTo>
                    <a:pt x="0" y="0"/>
                  </a:moveTo>
                  <a:lnTo>
                    <a:pt x="4396050" y="0"/>
                  </a:lnTo>
                  <a:lnTo>
                    <a:pt x="4396050" y="6601519"/>
                  </a:lnTo>
                  <a:lnTo>
                    <a:pt x="0" y="6601519"/>
                  </a:lnTo>
                  <a:close/>
                </a:path>
              </a:pathLst>
            </a:custGeom>
          </p:spPr>
        </p:pic>
        <p:pic>
          <p:nvPicPr>
            <p:cNvPr id="96" name="图形 95"/>
            <p:cNvPicPr>
              <a:picLocks noChangeAspect="1"/>
            </p:cNvPicPr>
            <p:nvPr>
              <p:custDataLst>
                <p:tags r:id="rId42"/>
              </p:custDataLst>
            </p:nvPr>
          </p:nvPicPr>
          <p:blipFill>
            <a:blip r:embed="rId43" cstate="screen"/>
            <a:srcRect/>
            <a:stretch>
              <a:fillRect/>
            </a:stretch>
          </p:blipFill>
          <p:spPr>
            <a:xfrm>
              <a:off x="7948348" y="408881"/>
              <a:ext cx="4243651" cy="6449119"/>
            </a:xfrm>
            <a:custGeom>
              <a:avLst/>
              <a:gdLst>
                <a:gd name="connsiteX0" fmla="*/ 0 w 4243651"/>
                <a:gd name="connsiteY0" fmla="*/ 0 h 6449119"/>
                <a:gd name="connsiteX1" fmla="*/ 4243651 w 4243651"/>
                <a:gd name="connsiteY1" fmla="*/ 0 h 6449119"/>
                <a:gd name="connsiteX2" fmla="*/ 4243651 w 4243651"/>
                <a:gd name="connsiteY2" fmla="*/ 6449119 h 6449119"/>
                <a:gd name="connsiteX3" fmla="*/ 0 w 4243651"/>
                <a:gd name="connsiteY3" fmla="*/ 6449119 h 6449119"/>
              </a:gdLst>
              <a:ahLst/>
              <a:cxnLst>
                <a:cxn ang="0">
                  <a:pos x="connsiteX0" y="connsiteY0"/>
                </a:cxn>
                <a:cxn ang="0">
                  <a:pos x="connsiteX1" y="connsiteY1"/>
                </a:cxn>
                <a:cxn ang="0">
                  <a:pos x="connsiteX2" y="connsiteY2"/>
                </a:cxn>
                <a:cxn ang="0">
                  <a:pos x="connsiteX3" y="connsiteY3"/>
                </a:cxn>
              </a:cxnLst>
              <a:rect l="l" t="t" r="r" b="b"/>
              <a:pathLst>
                <a:path w="4243651" h="6449119">
                  <a:moveTo>
                    <a:pt x="0" y="0"/>
                  </a:moveTo>
                  <a:lnTo>
                    <a:pt x="4243651" y="0"/>
                  </a:lnTo>
                  <a:lnTo>
                    <a:pt x="4243651" y="6449119"/>
                  </a:lnTo>
                  <a:lnTo>
                    <a:pt x="0" y="6449119"/>
                  </a:lnTo>
                  <a:close/>
                </a:path>
              </a:pathLst>
            </a:custGeom>
          </p:spPr>
        </p:pic>
        <p:pic>
          <p:nvPicPr>
            <p:cNvPr id="97" name="图形 96"/>
            <p:cNvPicPr>
              <a:picLocks noChangeAspect="1"/>
            </p:cNvPicPr>
            <p:nvPr>
              <p:custDataLst>
                <p:tags r:id="rId44"/>
              </p:custDataLst>
            </p:nvPr>
          </p:nvPicPr>
          <p:blipFill>
            <a:blip r:embed="rId45" cstate="screen"/>
            <a:srcRect/>
            <a:stretch>
              <a:fillRect/>
            </a:stretch>
          </p:blipFill>
          <p:spPr>
            <a:xfrm>
              <a:off x="8100748" y="561281"/>
              <a:ext cx="4091251" cy="6296719"/>
            </a:xfrm>
            <a:custGeom>
              <a:avLst/>
              <a:gdLst>
                <a:gd name="connsiteX0" fmla="*/ 0 w 4091251"/>
                <a:gd name="connsiteY0" fmla="*/ 0 h 6296719"/>
                <a:gd name="connsiteX1" fmla="*/ 4091251 w 4091251"/>
                <a:gd name="connsiteY1" fmla="*/ 0 h 6296719"/>
                <a:gd name="connsiteX2" fmla="*/ 4091251 w 4091251"/>
                <a:gd name="connsiteY2" fmla="*/ 6296719 h 6296719"/>
                <a:gd name="connsiteX3" fmla="*/ 0 w 4091251"/>
                <a:gd name="connsiteY3" fmla="*/ 6296719 h 6296719"/>
              </a:gdLst>
              <a:ahLst/>
              <a:cxnLst>
                <a:cxn ang="0">
                  <a:pos x="connsiteX0" y="connsiteY0"/>
                </a:cxn>
                <a:cxn ang="0">
                  <a:pos x="connsiteX1" y="connsiteY1"/>
                </a:cxn>
                <a:cxn ang="0">
                  <a:pos x="connsiteX2" y="connsiteY2"/>
                </a:cxn>
                <a:cxn ang="0">
                  <a:pos x="connsiteX3" y="connsiteY3"/>
                </a:cxn>
              </a:cxnLst>
              <a:rect l="l" t="t" r="r" b="b"/>
              <a:pathLst>
                <a:path w="4091251" h="6296719">
                  <a:moveTo>
                    <a:pt x="0" y="0"/>
                  </a:moveTo>
                  <a:lnTo>
                    <a:pt x="4091251" y="0"/>
                  </a:lnTo>
                  <a:lnTo>
                    <a:pt x="4091251" y="6296719"/>
                  </a:lnTo>
                  <a:lnTo>
                    <a:pt x="0" y="6296719"/>
                  </a:lnTo>
                  <a:close/>
                </a:path>
              </a:pathLst>
            </a:custGeom>
          </p:spPr>
        </p:pic>
        <p:pic>
          <p:nvPicPr>
            <p:cNvPr id="98" name="图形 97"/>
            <p:cNvPicPr>
              <a:picLocks noChangeAspect="1"/>
            </p:cNvPicPr>
            <p:nvPr>
              <p:custDataLst>
                <p:tags r:id="rId46"/>
              </p:custDataLst>
            </p:nvPr>
          </p:nvPicPr>
          <p:blipFill>
            <a:blip r:embed="rId47" cstate="screen"/>
            <a:srcRect/>
            <a:stretch>
              <a:fillRect/>
            </a:stretch>
          </p:blipFill>
          <p:spPr>
            <a:xfrm>
              <a:off x="8253148" y="713681"/>
              <a:ext cx="3938851" cy="6144319"/>
            </a:xfrm>
            <a:custGeom>
              <a:avLst/>
              <a:gdLst>
                <a:gd name="connsiteX0" fmla="*/ 0 w 3938851"/>
                <a:gd name="connsiteY0" fmla="*/ 0 h 6144319"/>
                <a:gd name="connsiteX1" fmla="*/ 3938851 w 3938851"/>
                <a:gd name="connsiteY1" fmla="*/ 0 h 6144319"/>
                <a:gd name="connsiteX2" fmla="*/ 3938851 w 3938851"/>
                <a:gd name="connsiteY2" fmla="*/ 6144319 h 6144319"/>
                <a:gd name="connsiteX3" fmla="*/ 0 w 3938851"/>
                <a:gd name="connsiteY3" fmla="*/ 6144319 h 6144319"/>
              </a:gdLst>
              <a:ahLst/>
              <a:cxnLst>
                <a:cxn ang="0">
                  <a:pos x="connsiteX0" y="connsiteY0"/>
                </a:cxn>
                <a:cxn ang="0">
                  <a:pos x="connsiteX1" y="connsiteY1"/>
                </a:cxn>
                <a:cxn ang="0">
                  <a:pos x="connsiteX2" y="connsiteY2"/>
                </a:cxn>
                <a:cxn ang="0">
                  <a:pos x="connsiteX3" y="connsiteY3"/>
                </a:cxn>
              </a:cxnLst>
              <a:rect l="l" t="t" r="r" b="b"/>
              <a:pathLst>
                <a:path w="3938851" h="6144319">
                  <a:moveTo>
                    <a:pt x="0" y="0"/>
                  </a:moveTo>
                  <a:lnTo>
                    <a:pt x="3938851" y="0"/>
                  </a:lnTo>
                  <a:lnTo>
                    <a:pt x="3938851" y="6144319"/>
                  </a:lnTo>
                  <a:lnTo>
                    <a:pt x="0" y="6144319"/>
                  </a:lnTo>
                  <a:close/>
                </a:path>
              </a:pathLst>
            </a:custGeom>
          </p:spPr>
        </p:pic>
        <p:pic>
          <p:nvPicPr>
            <p:cNvPr id="99" name="图形 98"/>
            <p:cNvPicPr>
              <a:picLocks noChangeAspect="1"/>
            </p:cNvPicPr>
            <p:nvPr>
              <p:custDataLst>
                <p:tags r:id="rId48"/>
              </p:custDataLst>
            </p:nvPr>
          </p:nvPicPr>
          <p:blipFill>
            <a:blip r:embed="rId49" cstate="screen"/>
            <a:srcRect/>
            <a:stretch>
              <a:fillRect/>
            </a:stretch>
          </p:blipFill>
          <p:spPr>
            <a:xfrm>
              <a:off x="8405548" y="866081"/>
              <a:ext cx="3786451" cy="5991919"/>
            </a:xfrm>
            <a:custGeom>
              <a:avLst/>
              <a:gdLst>
                <a:gd name="connsiteX0" fmla="*/ 0 w 3786451"/>
                <a:gd name="connsiteY0" fmla="*/ 0 h 5991919"/>
                <a:gd name="connsiteX1" fmla="*/ 3786451 w 3786451"/>
                <a:gd name="connsiteY1" fmla="*/ 0 h 5991919"/>
                <a:gd name="connsiteX2" fmla="*/ 3786451 w 3786451"/>
                <a:gd name="connsiteY2" fmla="*/ 5991919 h 5991919"/>
                <a:gd name="connsiteX3" fmla="*/ 0 w 3786451"/>
                <a:gd name="connsiteY3" fmla="*/ 5991919 h 5991919"/>
              </a:gdLst>
              <a:ahLst/>
              <a:cxnLst>
                <a:cxn ang="0">
                  <a:pos x="connsiteX0" y="connsiteY0"/>
                </a:cxn>
                <a:cxn ang="0">
                  <a:pos x="connsiteX1" y="connsiteY1"/>
                </a:cxn>
                <a:cxn ang="0">
                  <a:pos x="connsiteX2" y="connsiteY2"/>
                </a:cxn>
                <a:cxn ang="0">
                  <a:pos x="connsiteX3" y="connsiteY3"/>
                </a:cxn>
              </a:cxnLst>
              <a:rect l="l" t="t" r="r" b="b"/>
              <a:pathLst>
                <a:path w="3786451" h="5991919">
                  <a:moveTo>
                    <a:pt x="0" y="0"/>
                  </a:moveTo>
                  <a:lnTo>
                    <a:pt x="3786451" y="0"/>
                  </a:lnTo>
                  <a:lnTo>
                    <a:pt x="3786451" y="5991919"/>
                  </a:lnTo>
                  <a:lnTo>
                    <a:pt x="0" y="5991919"/>
                  </a:lnTo>
                  <a:close/>
                </a:path>
              </a:pathLst>
            </a:custGeom>
          </p:spPr>
        </p:pic>
        <p:pic>
          <p:nvPicPr>
            <p:cNvPr id="100" name="图形 99"/>
            <p:cNvPicPr>
              <a:picLocks noChangeAspect="1"/>
            </p:cNvPicPr>
            <p:nvPr>
              <p:custDataLst>
                <p:tags r:id="rId50"/>
              </p:custDataLst>
            </p:nvPr>
          </p:nvPicPr>
          <p:blipFill>
            <a:blip r:embed="rId51" cstate="screen"/>
            <a:srcRect/>
            <a:stretch>
              <a:fillRect/>
            </a:stretch>
          </p:blipFill>
          <p:spPr>
            <a:xfrm>
              <a:off x="8557948" y="1018481"/>
              <a:ext cx="3634051" cy="5839519"/>
            </a:xfrm>
            <a:custGeom>
              <a:avLst/>
              <a:gdLst>
                <a:gd name="connsiteX0" fmla="*/ 0 w 3634051"/>
                <a:gd name="connsiteY0" fmla="*/ 0 h 5839519"/>
                <a:gd name="connsiteX1" fmla="*/ 3634051 w 3634051"/>
                <a:gd name="connsiteY1" fmla="*/ 0 h 5839519"/>
                <a:gd name="connsiteX2" fmla="*/ 3634051 w 3634051"/>
                <a:gd name="connsiteY2" fmla="*/ 5839519 h 5839519"/>
                <a:gd name="connsiteX3" fmla="*/ 0 w 3634051"/>
                <a:gd name="connsiteY3" fmla="*/ 5839519 h 5839519"/>
              </a:gdLst>
              <a:ahLst/>
              <a:cxnLst>
                <a:cxn ang="0">
                  <a:pos x="connsiteX0" y="connsiteY0"/>
                </a:cxn>
                <a:cxn ang="0">
                  <a:pos x="connsiteX1" y="connsiteY1"/>
                </a:cxn>
                <a:cxn ang="0">
                  <a:pos x="connsiteX2" y="connsiteY2"/>
                </a:cxn>
                <a:cxn ang="0">
                  <a:pos x="connsiteX3" y="connsiteY3"/>
                </a:cxn>
              </a:cxnLst>
              <a:rect l="l" t="t" r="r" b="b"/>
              <a:pathLst>
                <a:path w="3634051" h="5839519">
                  <a:moveTo>
                    <a:pt x="0" y="0"/>
                  </a:moveTo>
                  <a:lnTo>
                    <a:pt x="3634051" y="0"/>
                  </a:lnTo>
                  <a:lnTo>
                    <a:pt x="3634051" y="5839519"/>
                  </a:lnTo>
                  <a:lnTo>
                    <a:pt x="0" y="5839519"/>
                  </a:lnTo>
                  <a:close/>
                </a:path>
              </a:pathLst>
            </a:custGeom>
          </p:spPr>
        </p:pic>
        <p:pic>
          <p:nvPicPr>
            <p:cNvPr id="101" name="图形 100"/>
            <p:cNvPicPr>
              <a:picLocks noChangeAspect="1"/>
            </p:cNvPicPr>
            <p:nvPr>
              <p:custDataLst>
                <p:tags r:id="rId52"/>
              </p:custDataLst>
            </p:nvPr>
          </p:nvPicPr>
          <p:blipFill>
            <a:blip r:embed="rId53" cstate="screen"/>
            <a:srcRect/>
            <a:stretch>
              <a:fillRect/>
            </a:stretch>
          </p:blipFill>
          <p:spPr>
            <a:xfrm>
              <a:off x="8710348" y="1170881"/>
              <a:ext cx="3481651" cy="5687119"/>
            </a:xfrm>
            <a:custGeom>
              <a:avLst/>
              <a:gdLst>
                <a:gd name="connsiteX0" fmla="*/ 0 w 3481651"/>
                <a:gd name="connsiteY0" fmla="*/ 0 h 5687119"/>
                <a:gd name="connsiteX1" fmla="*/ 3481651 w 3481651"/>
                <a:gd name="connsiteY1" fmla="*/ 0 h 5687119"/>
                <a:gd name="connsiteX2" fmla="*/ 3481651 w 3481651"/>
                <a:gd name="connsiteY2" fmla="*/ 5687119 h 5687119"/>
                <a:gd name="connsiteX3" fmla="*/ 0 w 3481651"/>
                <a:gd name="connsiteY3" fmla="*/ 5687119 h 5687119"/>
              </a:gdLst>
              <a:ahLst/>
              <a:cxnLst>
                <a:cxn ang="0">
                  <a:pos x="connsiteX0" y="connsiteY0"/>
                </a:cxn>
                <a:cxn ang="0">
                  <a:pos x="connsiteX1" y="connsiteY1"/>
                </a:cxn>
                <a:cxn ang="0">
                  <a:pos x="connsiteX2" y="connsiteY2"/>
                </a:cxn>
                <a:cxn ang="0">
                  <a:pos x="connsiteX3" y="connsiteY3"/>
                </a:cxn>
              </a:cxnLst>
              <a:rect l="l" t="t" r="r" b="b"/>
              <a:pathLst>
                <a:path w="3481651" h="5687119">
                  <a:moveTo>
                    <a:pt x="0" y="0"/>
                  </a:moveTo>
                  <a:lnTo>
                    <a:pt x="3481651" y="0"/>
                  </a:lnTo>
                  <a:lnTo>
                    <a:pt x="3481651" y="5687119"/>
                  </a:lnTo>
                  <a:lnTo>
                    <a:pt x="0" y="5687119"/>
                  </a:lnTo>
                  <a:close/>
                </a:path>
              </a:pathLst>
            </a:custGeom>
          </p:spPr>
        </p:pic>
      </p:grpSp>
      <p:sp>
        <p:nvSpPr>
          <p:cNvPr id="16" name="日期占位符 15"/>
          <p:cNvSpPr>
            <a:spLocks noGrp="1"/>
          </p:cNvSpPr>
          <p:nvPr>
            <p:ph type="dt" sz="half" idx="10"/>
            <p:custDataLst>
              <p:tags r:id="rId54"/>
            </p:custDataLst>
          </p:nvPr>
        </p:nvSpPr>
        <p:spPr/>
        <p:txBody>
          <a:bodyPr/>
          <a:lstStyle/>
          <a:p>
            <a:fld id="{82F288E0-7875-42C4-84C8-98DBBD3BF4D2}" type="datetimeFigureOut">
              <a:rPr lang="zh-CN" altLang="en-US" smtClean="0"/>
            </a:fld>
            <a:endParaRPr lang="zh-CN" altLang="en-US"/>
          </a:p>
        </p:txBody>
      </p:sp>
      <p:sp>
        <p:nvSpPr>
          <p:cNvPr id="17" name="页脚占位符 16"/>
          <p:cNvSpPr>
            <a:spLocks noGrp="1"/>
          </p:cNvSpPr>
          <p:nvPr>
            <p:ph type="ftr" sz="quarter" idx="11"/>
            <p:custDataLst>
              <p:tags r:id="rId55"/>
            </p:custDataLst>
          </p:nvPr>
        </p:nvSpPr>
        <p:spPr/>
        <p:txBody>
          <a:bodyPr/>
          <a:lstStyle/>
          <a:p>
            <a:endParaRPr lang="zh-CN" altLang="en-US"/>
          </a:p>
        </p:txBody>
      </p:sp>
      <p:sp>
        <p:nvSpPr>
          <p:cNvPr id="18" name="灯片编号占位符 17"/>
          <p:cNvSpPr>
            <a:spLocks noGrp="1"/>
          </p:cNvSpPr>
          <p:nvPr>
            <p:ph type="sldNum" sz="quarter" idx="12"/>
            <p:custDataLst>
              <p:tags r:id="rId56"/>
            </p:custDataLst>
          </p:nvPr>
        </p:nvSpPr>
        <p:spPr/>
        <p:txBody>
          <a:bodyPr/>
          <a:lstStyle/>
          <a:p>
            <a:fld id="{7D9BB5D0-35E4-459D-AEF3-FE4D7C45CC19}" type="slidenum">
              <a:rPr lang="zh-CN" altLang="en-US" smtClean="0"/>
            </a:fld>
            <a:endParaRPr lang="zh-CN" altLang="en-US"/>
          </a:p>
        </p:txBody>
      </p:sp>
      <p:cxnSp>
        <p:nvCxnSpPr>
          <p:cNvPr id="46"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57"/>
            </p:custDataLst>
          </p:nvPr>
        </p:nvCxnSpPr>
        <p:spPr>
          <a:xfrm rot="16200000">
            <a:off x="1230049" y="3333713"/>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58"/>
            </p:custDataLst>
          </p:nvPr>
        </p:nvSpPr>
        <p:spPr>
          <a:xfrm>
            <a:off x="857732" y="2307200"/>
            <a:ext cx="5628255" cy="1004461"/>
          </a:xfrm>
        </p:spPr>
        <p:txBody>
          <a:bodyPr anchor="b">
            <a:noAutofit/>
          </a:bodyPr>
          <a:lstStyle>
            <a:lvl1pPr algn="l">
              <a:defRPr sz="4600" spc="600">
                <a:solidFill>
                  <a:schemeClr val="tx1">
                    <a:lumMod val="85000"/>
                    <a:lumOff val="15000"/>
                  </a:schemeClr>
                </a:solidFill>
              </a:defRPr>
            </a:lvl1pPr>
          </a:lstStyle>
          <a:p>
            <a:r>
              <a:rPr lang="zh-CN" altLang="en-US" dirty="0"/>
              <a:t>编辑标题</a:t>
            </a:r>
            <a:endParaRPr lang="zh-CN" altLang="en-US" dirty="0"/>
          </a:p>
        </p:txBody>
      </p:sp>
      <p:sp>
        <p:nvSpPr>
          <p:cNvPr id="5" name="文本占位符 4"/>
          <p:cNvSpPr>
            <a:spLocks noGrp="1"/>
          </p:cNvSpPr>
          <p:nvPr>
            <p:ph type="body" sz="quarter" idx="13" hasCustomPrompt="1"/>
            <p:custDataLst>
              <p:tags r:id="rId59"/>
            </p:custDataLst>
          </p:nvPr>
        </p:nvSpPr>
        <p:spPr>
          <a:xfrm>
            <a:off x="904106" y="4188597"/>
            <a:ext cx="2675635" cy="396000"/>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4" name="任意多边形: 形状 83"/>
          <p:cNvSpPr/>
          <p:nvPr>
            <p:custDataLst>
              <p:tags r:id="rId2"/>
            </p:custDataLst>
          </p:nvPr>
        </p:nvSpPr>
        <p:spPr>
          <a:xfrm rot="3192208">
            <a:off x="-759945" y="5662631"/>
            <a:ext cx="1792179" cy="1040101"/>
          </a:xfrm>
          <a:custGeom>
            <a:avLst/>
            <a:gdLst>
              <a:gd name="connsiteX0" fmla="*/ 0 w 1792179"/>
              <a:gd name="connsiteY0" fmla="*/ 19794 h 1040101"/>
              <a:gd name="connsiteX1" fmla="*/ 17147 w 1792179"/>
              <a:gd name="connsiteY1" fmla="*/ 16832 h 1040101"/>
              <a:gd name="connsiteX2" fmla="*/ 311581 w 1792179"/>
              <a:gd name="connsiteY2" fmla="*/ 0 h 1040101"/>
              <a:gd name="connsiteX3" fmla="*/ 1684227 w 1792179"/>
              <a:gd name="connsiteY3" fmla="*/ 393482 h 1040101"/>
              <a:gd name="connsiteX4" fmla="*/ 1792179 w 1792179"/>
              <a:gd name="connsiteY4" fmla="*/ 467729 h 1040101"/>
              <a:gd name="connsiteX5" fmla="*/ 1364044 w 1792179"/>
              <a:gd name="connsiteY5" fmla="*/ 1040101 h 104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179" h="1040101">
                <a:moveTo>
                  <a:pt x="0" y="19794"/>
                </a:moveTo>
                <a:lnTo>
                  <a:pt x="17147" y="16832"/>
                </a:lnTo>
                <a:cubicBezTo>
                  <a:pt x="113954" y="5702"/>
                  <a:pt x="212180" y="0"/>
                  <a:pt x="311581" y="0"/>
                </a:cubicBezTo>
                <a:cubicBezTo>
                  <a:pt x="808589" y="0"/>
                  <a:pt x="1276190" y="142541"/>
                  <a:pt x="1684227" y="393482"/>
                </a:cubicBezTo>
                <a:lnTo>
                  <a:pt x="1792179" y="467729"/>
                </a:lnTo>
                <a:lnTo>
                  <a:pt x="1364044" y="104010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2" name="任意多边形: 形状 81"/>
          <p:cNvSpPr/>
          <p:nvPr>
            <p:custDataLst>
              <p:tags r:id="rId3"/>
            </p:custDataLst>
          </p:nvPr>
        </p:nvSpPr>
        <p:spPr>
          <a:xfrm rot="3192208">
            <a:off x="-778161" y="5637886"/>
            <a:ext cx="1896007" cy="1092391"/>
          </a:xfrm>
          <a:custGeom>
            <a:avLst/>
            <a:gdLst>
              <a:gd name="connsiteX0" fmla="*/ 0 w 1896007"/>
              <a:gd name="connsiteY0" fmla="*/ 49189 h 1092391"/>
              <a:gd name="connsiteX1" fmla="*/ 187272 w 1896007"/>
              <a:gd name="connsiteY1" fmla="*/ 16832 h 1092391"/>
              <a:gd name="connsiteX2" fmla="*/ 481706 w 1896007"/>
              <a:gd name="connsiteY2" fmla="*/ 0 h 1092391"/>
              <a:gd name="connsiteX3" fmla="*/ 1854352 w 1896007"/>
              <a:gd name="connsiteY3" fmla="*/ 393482 h 1092391"/>
              <a:gd name="connsiteX4" fmla="*/ 1896007 w 1896007"/>
              <a:gd name="connsiteY4" fmla="*/ 422132 h 1092391"/>
              <a:gd name="connsiteX5" fmla="*/ 1394653 w 1896007"/>
              <a:gd name="connsiteY5" fmla="*/ 1092391 h 109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007" h="1092391">
                <a:moveTo>
                  <a:pt x="0" y="49189"/>
                </a:moveTo>
                <a:lnTo>
                  <a:pt x="187272" y="16832"/>
                </a:lnTo>
                <a:cubicBezTo>
                  <a:pt x="284079" y="5702"/>
                  <a:pt x="382305" y="0"/>
                  <a:pt x="481706" y="0"/>
                </a:cubicBezTo>
                <a:cubicBezTo>
                  <a:pt x="978714" y="0"/>
                  <a:pt x="1446315" y="142541"/>
                  <a:pt x="1854352" y="393482"/>
                </a:cubicBezTo>
                <a:lnTo>
                  <a:pt x="1896007" y="422132"/>
                </a:lnTo>
                <a:lnTo>
                  <a:pt x="1394653" y="109239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0" name="任意多边形: 形状 79"/>
          <p:cNvSpPr/>
          <p:nvPr>
            <p:custDataLst>
              <p:tags r:id="rId4"/>
            </p:custDataLst>
          </p:nvPr>
        </p:nvSpPr>
        <p:spPr>
          <a:xfrm rot="3192208">
            <a:off x="-789498" y="5615653"/>
            <a:ext cx="1989834" cy="1144681"/>
          </a:xfrm>
          <a:custGeom>
            <a:avLst/>
            <a:gdLst>
              <a:gd name="connsiteX0" fmla="*/ 0 w 1989834"/>
              <a:gd name="connsiteY0" fmla="*/ 84670 h 1144681"/>
              <a:gd name="connsiteX1" fmla="*/ 63330 w 1989834"/>
              <a:gd name="connsiteY1" fmla="*/ 66235 h 1144681"/>
              <a:gd name="connsiteX2" fmla="*/ 643694 w 1989834"/>
              <a:gd name="connsiteY2" fmla="*/ 0 h 1144681"/>
              <a:gd name="connsiteX3" fmla="*/ 1764611 w 1989834"/>
              <a:gd name="connsiteY3" fmla="*/ 256199 h 1144681"/>
              <a:gd name="connsiteX4" fmla="*/ 1989834 w 1989834"/>
              <a:gd name="connsiteY4" fmla="*/ 379027 h 1144681"/>
              <a:gd name="connsiteX5" fmla="*/ 1417124 w 1989834"/>
              <a:gd name="connsiteY5" fmla="*/ 1144681 h 114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834" h="1144681">
                <a:moveTo>
                  <a:pt x="0" y="84670"/>
                </a:moveTo>
                <a:lnTo>
                  <a:pt x="63330" y="66235"/>
                </a:lnTo>
                <a:cubicBezTo>
                  <a:pt x="250793" y="22807"/>
                  <a:pt x="444891" y="0"/>
                  <a:pt x="643694" y="0"/>
                </a:cubicBezTo>
                <a:cubicBezTo>
                  <a:pt x="1041300" y="0"/>
                  <a:pt x="1420086" y="91226"/>
                  <a:pt x="1764611" y="256199"/>
                </a:cubicBezTo>
                <a:lnTo>
                  <a:pt x="1989834" y="379027"/>
                </a:lnTo>
                <a:lnTo>
                  <a:pt x="1417124" y="114468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5"/>
            </p:custDataLst>
          </p:nvPr>
        </p:nvSpPr>
        <p:spPr>
          <a:xfrm rot="3192208">
            <a:off x="-791223" y="5596656"/>
            <a:ext cx="2069276" cy="1196971"/>
          </a:xfrm>
          <a:custGeom>
            <a:avLst/>
            <a:gdLst>
              <a:gd name="connsiteX0" fmla="*/ 0 w 2069276"/>
              <a:gd name="connsiteY0" fmla="*/ 128554 h 1196971"/>
              <a:gd name="connsiteX1" fmla="*/ 214085 w 2069276"/>
              <a:gd name="connsiteY1" fmla="*/ 66235 h 1196971"/>
              <a:gd name="connsiteX2" fmla="*/ 794449 w 2069276"/>
              <a:gd name="connsiteY2" fmla="*/ 0 h 1196971"/>
              <a:gd name="connsiteX3" fmla="*/ 1915366 w 2069276"/>
              <a:gd name="connsiteY3" fmla="*/ 256199 h 1196971"/>
              <a:gd name="connsiteX4" fmla="*/ 2069276 w 2069276"/>
              <a:gd name="connsiteY4" fmla="*/ 340136 h 1196971"/>
              <a:gd name="connsiteX5" fmla="*/ 1428363 w 2069276"/>
              <a:gd name="connsiteY5" fmla="*/ 1196971 h 119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276" h="1196971">
                <a:moveTo>
                  <a:pt x="0" y="128554"/>
                </a:moveTo>
                <a:lnTo>
                  <a:pt x="214085" y="66235"/>
                </a:lnTo>
                <a:cubicBezTo>
                  <a:pt x="401548" y="22807"/>
                  <a:pt x="595646" y="0"/>
                  <a:pt x="794449" y="0"/>
                </a:cubicBezTo>
                <a:cubicBezTo>
                  <a:pt x="1192056" y="0"/>
                  <a:pt x="1570841" y="91226"/>
                  <a:pt x="1915366" y="256199"/>
                </a:cubicBezTo>
                <a:lnTo>
                  <a:pt x="2069276" y="340136"/>
                </a:lnTo>
                <a:lnTo>
                  <a:pt x="1428363" y="119697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6"/>
            </p:custDataLst>
          </p:nvPr>
        </p:nvSpPr>
        <p:spPr>
          <a:xfrm rot="3192208">
            <a:off x="-785413" y="5581434"/>
            <a:ext cx="2139293" cy="1249259"/>
          </a:xfrm>
          <a:custGeom>
            <a:avLst/>
            <a:gdLst>
              <a:gd name="connsiteX0" fmla="*/ 0 w 2139293"/>
              <a:gd name="connsiteY0" fmla="*/ 179486 h 1249259"/>
              <a:gd name="connsiteX1" fmla="*/ 79439 w 2139293"/>
              <a:gd name="connsiteY1" fmla="*/ 146570 h 1249259"/>
              <a:gd name="connsiteX2" fmla="*/ 935779 w 2139293"/>
              <a:gd name="connsiteY2" fmla="*/ 0 h 1249259"/>
              <a:gd name="connsiteX3" fmla="*/ 2056696 w 2139293"/>
              <a:gd name="connsiteY3" fmla="*/ 256199 h 1249259"/>
              <a:gd name="connsiteX4" fmla="*/ 2139293 w 2139293"/>
              <a:gd name="connsiteY4" fmla="*/ 301244 h 1249259"/>
              <a:gd name="connsiteX5" fmla="*/ 1430176 w 2139293"/>
              <a:gd name="connsiteY5" fmla="*/ 1249259 h 124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293" h="1249259">
                <a:moveTo>
                  <a:pt x="0" y="179486"/>
                </a:moveTo>
                <a:lnTo>
                  <a:pt x="79439" y="146570"/>
                </a:lnTo>
                <a:cubicBezTo>
                  <a:pt x="349957" y="51315"/>
                  <a:pt x="637575" y="0"/>
                  <a:pt x="935779" y="0"/>
                </a:cubicBezTo>
                <a:cubicBezTo>
                  <a:pt x="1333386" y="0"/>
                  <a:pt x="1712171" y="91226"/>
                  <a:pt x="2056696" y="256199"/>
                </a:cubicBezTo>
                <a:lnTo>
                  <a:pt x="2139293" y="301244"/>
                </a:lnTo>
                <a:lnTo>
                  <a:pt x="1430176" y="124925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7"/>
            </p:custDataLst>
          </p:nvPr>
        </p:nvSpPr>
        <p:spPr>
          <a:xfrm rot="3192208">
            <a:off x="-774356" y="5568838"/>
            <a:ext cx="2202748" cy="1301549"/>
          </a:xfrm>
          <a:custGeom>
            <a:avLst/>
            <a:gdLst>
              <a:gd name="connsiteX0" fmla="*/ 0 w 2202748"/>
              <a:gd name="connsiteY0" fmla="*/ 235328 h 1301549"/>
              <a:gd name="connsiteX1" fmla="*/ 214207 w 2202748"/>
              <a:gd name="connsiteY1" fmla="*/ 146570 h 1301549"/>
              <a:gd name="connsiteX2" fmla="*/ 1070547 w 2202748"/>
              <a:gd name="connsiteY2" fmla="*/ 0 h 1301549"/>
              <a:gd name="connsiteX3" fmla="*/ 2191464 w 2202748"/>
              <a:gd name="connsiteY3" fmla="*/ 256199 h 1301549"/>
              <a:gd name="connsiteX4" fmla="*/ 2202748 w 2202748"/>
              <a:gd name="connsiteY4" fmla="*/ 262352 h 1301549"/>
              <a:gd name="connsiteX5" fmla="*/ 1425427 w 2202748"/>
              <a:gd name="connsiteY5" fmla="*/ 1301549 h 130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748" h="1301549">
                <a:moveTo>
                  <a:pt x="0" y="235328"/>
                </a:moveTo>
                <a:lnTo>
                  <a:pt x="214207" y="146570"/>
                </a:lnTo>
                <a:cubicBezTo>
                  <a:pt x="484725" y="51315"/>
                  <a:pt x="772343" y="0"/>
                  <a:pt x="1070547" y="0"/>
                </a:cubicBezTo>
                <a:cubicBezTo>
                  <a:pt x="1468154" y="0"/>
                  <a:pt x="1846939" y="91226"/>
                  <a:pt x="2191464" y="256199"/>
                </a:cubicBezTo>
                <a:lnTo>
                  <a:pt x="2202748" y="262352"/>
                </a:lnTo>
                <a:lnTo>
                  <a:pt x="1425427" y="130154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2" name="任意多边形: 形状 71"/>
          <p:cNvSpPr/>
          <p:nvPr>
            <p:custDataLst>
              <p:tags r:id="rId8"/>
            </p:custDataLst>
          </p:nvPr>
        </p:nvSpPr>
        <p:spPr>
          <a:xfrm rot="3192208">
            <a:off x="-755563" y="5557866"/>
            <a:ext cx="2253163" cy="1353839"/>
          </a:xfrm>
          <a:custGeom>
            <a:avLst/>
            <a:gdLst>
              <a:gd name="connsiteX0" fmla="*/ 0 w 2253163"/>
              <a:gd name="connsiteY0" fmla="*/ 297564 h 1353839"/>
              <a:gd name="connsiteX1" fmla="*/ 75849 w 2253163"/>
              <a:gd name="connsiteY1" fmla="*/ 256199 h 1353839"/>
              <a:gd name="connsiteX2" fmla="*/ 1196766 w 2253163"/>
              <a:gd name="connsiteY2" fmla="*/ 0 h 1353839"/>
              <a:gd name="connsiteX3" fmla="*/ 2053107 w 2253163"/>
              <a:gd name="connsiteY3" fmla="*/ 146570 h 1353839"/>
              <a:gd name="connsiteX4" fmla="*/ 2253163 w 2253163"/>
              <a:gd name="connsiteY4" fmla="*/ 229464 h 1353839"/>
              <a:gd name="connsiteX5" fmla="*/ 1412130 w 2253163"/>
              <a:gd name="connsiteY5" fmla="*/ 1353839 h 135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3163" h="1353839">
                <a:moveTo>
                  <a:pt x="0" y="297564"/>
                </a:moveTo>
                <a:lnTo>
                  <a:pt x="75849" y="256199"/>
                </a:lnTo>
                <a:cubicBezTo>
                  <a:pt x="420374" y="91226"/>
                  <a:pt x="799160" y="0"/>
                  <a:pt x="1196766" y="0"/>
                </a:cubicBezTo>
                <a:cubicBezTo>
                  <a:pt x="1494971" y="0"/>
                  <a:pt x="1782589" y="51315"/>
                  <a:pt x="2053107" y="146570"/>
                </a:cubicBezTo>
                <a:lnTo>
                  <a:pt x="2253163" y="229464"/>
                </a:lnTo>
                <a:lnTo>
                  <a:pt x="1412130" y="135383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0" name="任意多边形: 形状 69"/>
          <p:cNvSpPr/>
          <p:nvPr>
            <p:custDataLst>
              <p:tags r:id="rId9"/>
            </p:custDataLst>
          </p:nvPr>
        </p:nvSpPr>
        <p:spPr>
          <a:xfrm rot="3192208">
            <a:off x="-732523" y="5548599"/>
            <a:ext cx="2297633" cy="1406129"/>
          </a:xfrm>
          <a:custGeom>
            <a:avLst/>
            <a:gdLst>
              <a:gd name="connsiteX0" fmla="*/ 0 w 2297633"/>
              <a:gd name="connsiteY0" fmla="*/ 363617 h 1406129"/>
              <a:gd name="connsiteX1" fmla="*/ 196966 w 2297633"/>
              <a:gd name="connsiteY1" fmla="*/ 256199 h 1406129"/>
              <a:gd name="connsiteX2" fmla="*/ 1317883 w 2297633"/>
              <a:gd name="connsiteY2" fmla="*/ 0 h 1406129"/>
              <a:gd name="connsiteX3" fmla="*/ 2174224 w 2297633"/>
              <a:gd name="connsiteY3" fmla="*/ 146570 h 1406129"/>
              <a:gd name="connsiteX4" fmla="*/ 2297633 w 2297633"/>
              <a:gd name="connsiteY4" fmla="*/ 197705 h 1406129"/>
              <a:gd name="connsiteX5" fmla="*/ 1393730 w 2297633"/>
              <a:gd name="connsiteY5" fmla="*/ 1406129 h 14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633" h="1406129">
                <a:moveTo>
                  <a:pt x="0" y="363617"/>
                </a:moveTo>
                <a:lnTo>
                  <a:pt x="196966" y="256199"/>
                </a:lnTo>
                <a:cubicBezTo>
                  <a:pt x="541491" y="91226"/>
                  <a:pt x="920277" y="0"/>
                  <a:pt x="1317883" y="0"/>
                </a:cubicBezTo>
                <a:cubicBezTo>
                  <a:pt x="1616088" y="0"/>
                  <a:pt x="1903706" y="51315"/>
                  <a:pt x="2174224" y="146570"/>
                </a:cubicBezTo>
                <a:lnTo>
                  <a:pt x="2297633" y="197705"/>
                </a:lnTo>
                <a:lnTo>
                  <a:pt x="1393730" y="140612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10"/>
            </p:custDataLst>
          </p:nvPr>
        </p:nvSpPr>
        <p:spPr>
          <a:xfrm rot="3192208">
            <a:off x="-704221" y="5541970"/>
            <a:ext cx="2335519" cy="1458417"/>
          </a:xfrm>
          <a:custGeom>
            <a:avLst/>
            <a:gdLst>
              <a:gd name="connsiteX0" fmla="*/ 0 w 2335519"/>
              <a:gd name="connsiteY0" fmla="*/ 434592 h 1458417"/>
              <a:gd name="connsiteX1" fmla="*/ 59773 w 2335519"/>
              <a:gd name="connsiteY1" fmla="*/ 393482 h 1458417"/>
              <a:gd name="connsiteX2" fmla="*/ 1432418 w 2335519"/>
              <a:gd name="connsiteY2" fmla="*/ 0 h 1458417"/>
              <a:gd name="connsiteX3" fmla="*/ 2288759 w 2335519"/>
              <a:gd name="connsiteY3" fmla="*/ 146570 h 1458417"/>
              <a:gd name="connsiteX4" fmla="*/ 2335519 w 2335519"/>
              <a:gd name="connsiteY4" fmla="*/ 165945 h 1458417"/>
              <a:gd name="connsiteX5" fmla="*/ 1368749 w 2335519"/>
              <a:gd name="connsiteY5" fmla="*/ 1458417 h 145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519" h="1458417">
                <a:moveTo>
                  <a:pt x="0" y="434592"/>
                </a:moveTo>
                <a:lnTo>
                  <a:pt x="59773" y="393482"/>
                </a:lnTo>
                <a:cubicBezTo>
                  <a:pt x="467810" y="142541"/>
                  <a:pt x="935411" y="0"/>
                  <a:pt x="1432418" y="0"/>
                </a:cubicBezTo>
                <a:cubicBezTo>
                  <a:pt x="1730623" y="0"/>
                  <a:pt x="2018241" y="51315"/>
                  <a:pt x="2288759" y="146570"/>
                </a:cubicBezTo>
                <a:lnTo>
                  <a:pt x="2335519" y="165945"/>
                </a:lnTo>
                <a:lnTo>
                  <a:pt x="1368749" y="145841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11"/>
            </p:custDataLst>
          </p:nvPr>
        </p:nvSpPr>
        <p:spPr>
          <a:xfrm rot="3192208">
            <a:off x="-671123" y="5536607"/>
            <a:ext cx="2365713" cy="1510707"/>
          </a:xfrm>
          <a:custGeom>
            <a:avLst/>
            <a:gdLst>
              <a:gd name="connsiteX0" fmla="*/ 0 w 2365713"/>
              <a:gd name="connsiteY0" fmla="*/ 509630 h 1510707"/>
              <a:gd name="connsiteX1" fmla="*/ 168877 w 2365713"/>
              <a:gd name="connsiteY1" fmla="*/ 393482 h 1510707"/>
              <a:gd name="connsiteX2" fmla="*/ 1541522 w 2365713"/>
              <a:gd name="connsiteY2" fmla="*/ 0 h 1510707"/>
              <a:gd name="connsiteX3" fmla="*/ 2121886 w 2365713"/>
              <a:gd name="connsiteY3" fmla="*/ 66235 h 1510707"/>
              <a:gd name="connsiteX4" fmla="*/ 2365713 w 2365713"/>
              <a:gd name="connsiteY4" fmla="*/ 137211 h 1510707"/>
              <a:gd name="connsiteX5" fmla="*/ 1338336 w 2365713"/>
              <a:gd name="connsiteY5" fmla="*/ 1510707 h 151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5713" h="1510707">
                <a:moveTo>
                  <a:pt x="0" y="509630"/>
                </a:moveTo>
                <a:lnTo>
                  <a:pt x="168877" y="393482"/>
                </a:lnTo>
                <a:cubicBezTo>
                  <a:pt x="576914" y="142541"/>
                  <a:pt x="1044515" y="0"/>
                  <a:pt x="1541522" y="0"/>
                </a:cubicBezTo>
                <a:cubicBezTo>
                  <a:pt x="1740325" y="0"/>
                  <a:pt x="1934423" y="22807"/>
                  <a:pt x="2121886" y="66235"/>
                </a:cubicBezTo>
                <a:lnTo>
                  <a:pt x="2365713" y="137211"/>
                </a:lnTo>
                <a:lnTo>
                  <a:pt x="1338336" y="151070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12"/>
            </p:custDataLst>
          </p:nvPr>
        </p:nvSpPr>
        <p:spPr>
          <a:xfrm rot="3192208">
            <a:off x="-634087" y="5531443"/>
            <a:ext cx="2388328" cy="1562997"/>
          </a:xfrm>
          <a:custGeom>
            <a:avLst/>
            <a:gdLst>
              <a:gd name="connsiteX0" fmla="*/ 0 w 2388328"/>
              <a:gd name="connsiteY0" fmla="*/ 587689 h 1562997"/>
              <a:gd name="connsiteX1" fmla="*/ 36510 w 2388328"/>
              <a:gd name="connsiteY1" fmla="*/ 556782 h 1562997"/>
              <a:gd name="connsiteX2" fmla="*/ 1646588 w 2388328"/>
              <a:gd name="connsiteY2" fmla="*/ 0 h 1562997"/>
              <a:gd name="connsiteX3" fmla="*/ 2226952 w 2388328"/>
              <a:gd name="connsiteY3" fmla="*/ 66235 h 1562997"/>
              <a:gd name="connsiteX4" fmla="*/ 2388328 w 2388328"/>
              <a:gd name="connsiteY4" fmla="*/ 113210 h 1562997"/>
              <a:gd name="connsiteX5" fmla="*/ 1303885 w 2388328"/>
              <a:gd name="connsiteY5" fmla="*/ 1562997 h 15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328" h="1562997">
                <a:moveTo>
                  <a:pt x="0" y="587689"/>
                </a:moveTo>
                <a:lnTo>
                  <a:pt x="36510" y="556782"/>
                </a:lnTo>
                <a:cubicBezTo>
                  <a:pt x="496116" y="205259"/>
                  <a:pt x="1050179" y="0"/>
                  <a:pt x="1646588" y="0"/>
                </a:cubicBezTo>
                <a:cubicBezTo>
                  <a:pt x="1845391" y="0"/>
                  <a:pt x="2039489" y="22807"/>
                  <a:pt x="2226952" y="66235"/>
                </a:cubicBezTo>
                <a:lnTo>
                  <a:pt x="2388328" y="113210"/>
                </a:lnTo>
                <a:lnTo>
                  <a:pt x="1303885" y="156299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13"/>
            </p:custDataLst>
          </p:nvPr>
        </p:nvSpPr>
        <p:spPr>
          <a:xfrm rot="3192208">
            <a:off x="-591592" y="5529014"/>
            <a:ext cx="2404114" cy="1615286"/>
          </a:xfrm>
          <a:custGeom>
            <a:avLst/>
            <a:gdLst>
              <a:gd name="connsiteX0" fmla="*/ 0 w 2404114"/>
              <a:gd name="connsiteY0" fmla="*/ 670855 h 1615286"/>
              <a:gd name="connsiteX1" fmla="*/ 134747 w 2404114"/>
              <a:gd name="connsiteY1" fmla="*/ 556782 h 1615286"/>
              <a:gd name="connsiteX2" fmla="*/ 1744825 w 2404114"/>
              <a:gd name="connsiteY2" fmla="*/ 0 h 1615286"/>
              <a:gd name="connsiteX3" fmla="*/ 2325189 w 2404114"/>
              <a:gd name="connsiteY3" fmla="*/ 66235 h 1615286"/>
              <a:gd name="connsiteX4" fmla="*/ 2404114 w 2404114"/>
              <a:gd name="connsiteY4" fmla="*/ 89209 h 1615286"/>
              <a:gd name="connsiteX5" fmla="*/ 1262606 w 2404114"/>
              <a:gd name="connsiteY5" fmla="*/ 1615286 h 1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14" h="1615286">
                <a:moveTo>
                  <a:pt x="0" y="670855"/>
                </a:moveTo>
                <a:lnTo>
                  <a:pt x="134747" y="556782"/>
                </a:lnTo>
                <a:cubicBezTo>
                  <a:pt x="594353" y="205259"/>
                  <a:pt x="1148416" y="0"/>
                  <a:pt x="1744825" y="0"/>
                </a:cubicBezTo>
                <a:cubicBezTo>
                  <a:pt x="1943628" y="0"/>
                  <a:pt x="2137726" y="22807"/>
                  <a:pt x="2325189" y="66235"/>
                </a:cubicBezTo>
                <a:lnTo>
                  <a:pt x="2404114" y="89209"/>
                </a:lnTo>
                <a:lnTo>
                  <a:pt x="1262606" y="1615286"/>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4"/>
            </p:custDataLst>
          </p:nvPr>
        </p:nvSpPr>
        <p:spPr>
          <a:xfrm rot="3192208">
            <a:off x="-548115" y="5526939"/>
            <a:ext cx="2418466" cy="1667575"/>
          </a:xfrm>
          <a:custGeom>
            <a:avLst/>
            <a:gdLst>
              <a:gd name="connsiteX0" fmla="*/ 0 w 2418466"/>
              <a:gd name="connsiteY0" fmla="*/ 754888 h 1667575"/>
              <a:gd name="connsiteX1" fmla="*/ 10136 w 2418466"/>
              <a:gd name="connsiteY1" fmla="*/ 744459 h 1667575"/>
              <a:gd name="connsiteX2" fmla="*/ 1841905 w 2418466"/>
              <a:gd name="connsiteY2" fmla="*/ 0 h 1667575"/>
              <a:gd name="connsiteX3" fmla="*/ 2136340 w 2418466"/>
              <a:gd name="connsiteY3" fmla="*/ 16832 h 1667575"/>
              <a:gd name="connsiteX4" fmla="*/ 2418466 w 2418466"/>
              <a:gd name="connsiteY4" fmla="*/ 65577 h 1667575"/>
              <a:gd name="connsiteX5" fmla="*/ 1220169 w 2418466"/>
              <a:gd name="connsiteY5" fmla="*/ 1667575 h 16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466" h="1667575">
                <a:moveTo>
                  <a:pt x="0" y="754888"/>
                </a:moveTo>
                <a:lnTo>
                  <a:pt x="10136" y="744459"/>
                </a:lnTo>
                <a:cubicBezTo>
                  <a:pt x="507921" y="279380"/>
                  <a:pt x="1146094" y="0"/>
                  <a:pt x="1841905" y="0"/>
                </a:cubicBezTo>
                <a:cubicBezTo>
                  <a:pt x="1941307" y="0"/>
                  <a:pt x="2039532" y="5702"/>
                  <a:pt x="2136340" y="16832"/>
                </a:cubicBezTo>
                <a:lnTo>
                  <a:pt x="2418466" y="65577"/>
                </a:lnTo>
                <a:lnTo>
                  <a:pt x="1220169" y="166757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5"/>
            </p:custDataLst>
          </p:nvPr>
        </p:nvSpPr>
        <p:spPr>
          <a:xfrm rot="3192208">
            <a:off x="-496263" y="5525957"/>
            <a:ext cx="2417710" cy="1719865"/>
          </a:xfrm>
          <a:custGeom>
            <a:avLst/>
            <a:gdLst>
              <a:gd name="connsiteX0" fmla="*/ 0 w 2417710"/>
              <a:gd name="connsiteY0" fmla="*/ 845595 h 1719865"/>
              <a:gd name="connsiteX1" fmla="*/ 98293 w 2417710"/>
              <a:gd name="connsiteY1" fmla="*/ 744459 h 1719865"/>
              <a:gd name="connsiteX2" fmla="*/ 1930062 w 2417710"/>
              <a:gd name="connsiteY2" fmla="*/ 0 h 1719865"/>
              <a:gd name="connsiteX3" fmla="*/ 2224497 w 2417710"/>
              <a:gd name="connsiteY3" fmla="*/ 16832 h 1719865"/>
              <a:gd name="connsiteX4" fmla="*/ 2417710 w 2417710"/>
              <a:gd name="connsiteY4" fmla="*/ 50215 h 1719865"/>
              <a:gd name="connsiteX5" fmla="*/ 1168810 w 2417710"/>
              <a:gd name="connsiteY5" fmla="*/ 1719865 h 171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710" h="1719865">
                <a:moveTo>
                  <a:pt x="0" y="845595"/>
                </a:moveTo>
                <a:lnTo>
                  <a:pt x="98293" y="744459"/>
                </a:lnTo>
                <a:cubicBezTo>
                  <a:pt x="596078" y="279380"/>
                  <a:pt x="1234251" y="0"/>
                  <a:pt x="1930062" y="0"/>
                </a:cubicBezTo>
                <a:cubicBezTo>
                  <a:pt x="2029464" y="0"/>
                  <a:pt x="2127689" y="5702"/>
                  <a:pt x="2224497" y="16832"/>
                </a:cubicBezTo>
                <a:lnTo>
                  <a:pt x="2417710" y="50215"/>
                </a:lnTo>
                <a:lnTo>
                  <a:pt x="1168810" y="171986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6"/>
            </p:custDataLst>
          </p:nvPr>
        </p:nvSpPr>
        <p:spPr>
          <a:xfrm rot="3192208">
            <a:off x="-444413" y="5524977"/>
            <a:ext cx="2416953" cy="1772154"/>
          </a:xfrm>
          <a:custGeom>
            <a:avLst/>
            <a:gdLst>
              <a:gd name="connsiteX0" fmla="*/ 0 w 2416953"/>
              <a:gd name="connsiteY0" fmla="*/ 936301 h 1772154"/>
              <a:gd name="connsiteX1" fmla="*/ 186449 w 2416953"/>
              <a:gd name="connsiteY1" fmla="*/ 744459 h 1772154"/>
              <a:gd name="connsiteX2" fmla="*/ 2018218 w 2416953"/>
              <a:gd name="connsiteY2" fmla="*/ 0 h 1772154"/>
              <a:gd name="connsiteX3" fmla="*/ 2312653 w 2416953"/>
              <a:gd name="connsiteY3" fmla="*/ 16832 h 1772154"/>
              <a:gd name="connsiteX4" fmla="*/ 2416953 w 2416953"/>
              <a:gd name="connsiteY4" fmla="*/ 34853 h 1772154"/>
              <a:gd name="connsiteX5" fmla="*/ 1117450 w 2416953"/>
              <a:gd name="connsiteY5" fmla="*/ 1772154 h 17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6953" h="1772154">
                <a:moveTo>
                  <a:pt x="0" y="936301"/>
                </a:moveTo>
                <a:lnTo>
                  <a:pt x="186449" y="744459"/>
                </a:lnTo>
                <a:cubicBezTo>
                  <a:pt x="684234" y="279380"/>
                  <a:pt x="1322407" y="0"/>
                  <a:pt x="2018218" y="0"/>
                </a:cubicBezTo>
                <a:cubicBezTo>
                  <a:pt x="2117620" y="0"/>
                  <a:pt x="2215845" y="5702"/>
                  <a:pt x="2312653" y="16832"/>
                </a:cubicBezTo>
                <a:lnTo>
                  <a:pt x="2416953" y="34853"/>
                </a:lnTo>
                <a:lnTo>
                  <a:pt x="1117450" y="177215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7"/>
            </p:custDataLst>
          </p:nvPr>
        </p:nvSpPr>
        <p:spPr>
          <a:xfrm rot="3192208">
            <a:off x="-386469" y="5527048"/>
            <a:ext cx="2408575" cy="1824444"/>
          </a:xfrm>
          <a:custGeom>
            <a:avLst/>
            <a:gdLst>
              <a:gd name="connsiteX0" fmla="*/ 0 w 2408575"/>
              <a:gd name="connsiteY0" fmla="*/ 1032708 h 1824444"/>
              <a:gd name="connsiteX1" fmla="*/ 62485 w 2408575"/>
              <a:gd name="connsiteY1" fmla="*/ 954875 h 1824444"/>
              <a:gd name="connsiteX2" fmla="*/ 2098754 w 2408575"/>
              <a:gd name="connsiteY2" fmla="*/ 0 h 1824444"/>
              <a:gd name="connsiteX3" fmla="*/ 2393189 w 2408575"/>
              <a:gd name="connsiteY3" fmla="*/ 16832 h 1824444"/>
              <a:gd name="connsiteX4" fmla="*/ 2408575 w 2408575"/>
              <a:gd name="connsiteY4" fmla="*/ 19490 h 1824444"/>
              <a:gd name="connsiteX5" fmla="*/ 1058468 w 2408575"/>
              <a:gd name="connsiteY5" fmla="*/ 1824444 h 18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575" h="1824444">
                <a:moveTo>
                  <a:pt x="0" y="1032708"/>
                </a:moveTo>
                <a:lnTo>
                  <a:pt x="62485" y="954875"/>
                </a:lnTo>
                <a:cubicBezTo>
                  <a:pt x="583612" y="364904"/>
                  <a:pt x="1303542" y="0"/>
                  <a:pt x="2098754" y="0"/>
                </a:cubicBezTo>
                <a:cubicBezTo>
                  <a:pt x="2198156" y="0"/>
                  <a:pt x="2296381" y="5702"/>
                  <a:pt x="2393189" y="16832"/>
                </a:cubicBezTo>
                <a:lnTo>
                  <a:pt x="2408575" y="19490"/>
                </a:lnTo>
                <a:lnTo>
                  <a:pt x="1058468" y="182444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3" name="任意多边形: 形状 102"/>
          <p:cNvSpPr/>
          <p:nvPr>
            <p:custDataLst>
              <p:tags r:id="rId18"/>
            </p:custDataLst>
          </p:nvPr>
        </p:nvSpPr>
        <p:spPr>
          <a:xfrm rot="3960000">
            <a:off x="9491074" y="4079930"/>
            <a:ext cx="2552912" cy="4030061"/>
          </a:xfrm>
          <a:custGeom>
            <a:avLst/>
            <a:gdLst>
              <a:gd name="connsiteX0" fmla="*/ 252816 w 2552912"/>
              <a:gd name="connsiteY0" fmla="*/ 0 h 4030061"/>
              <a:gd name="connsiteX1" fmla="*/ 2552912 w 2552912"/>
              <a:gd name="connsiteY1" fmla="*/ 1024069 h 4030061"/>
              <a:gd name="connsiteX2" fmla="*/ 1214558 w 2552912"/>
              <a:gd name="connsiteY2" fmla="*/ 4030061 h 4030061"/>
              <a:gd name="connsiteX3" fmla="*/ 1060897 w 2552912"/>
              <a:gd name="connsiteY3" fmla="*/ 3890405 h 4030061"/>
              <a:gd name="connsiteX4" fmla="*/ 0 w 2552912"/>
              <a:gd name="connsiteY4" fmla="*/ 1329171 h 4030061"/>
              <a:gd name="connsiteX5" fmla="*/ 219790 w 2552912"/>
              <a:gd name="connsiteY5" fmla="*/ 83760 h 403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912" h="4030061">
                <a:moveTo>
                  <a:pt x="252816" y="0"/>
                </a:moveTo>
                <a:lnTo>
                  <a:pt x="2552912" y="1024069"/>
                </a:lnTo>
                <a:lnTo>
                  <a:pt x="1214558" y="4030061"/>
                </a:lnTo>
                <a:lnTo>
                  <a:pt x="1060897" y="3890405"/>
                </a:lnTo>
                <a:cubicBezTo>
                  <a:pt x="405421" y="3234927"/>
                  <a:pt x="0" y="2329395"/>
                  <a:pt x="0" y="1329171"/>
                </a:cubicBezTo>
                <a:cubicBezTo>
                  <a:pt x="0" y="891572"/>
                  <a:pt x="77600" y="472099"/>
                  <a:pt x="219790" y="8376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19"/>
            </p:custDataLst>
          </p:nvPr>
        </p:nvSpPr>
        <p:spPr>
          <a:xfrm rot="3960000">
            <a:off x="9649604" y="4239275"/>
            <a:ext cx="2385122" cy="3828578"/>
          </a:xfrm>
          <a:custGeom>
            <a:avLst/>
            <a:gdLst>
              <a:gd name="connsiteX0" fmla="*/ 211692 w 2385122"/>
              <a:gd name="connsiteY0" fmla="*/ 0 h 3828578"/>
              <a:gd name="connsiteX1" fmla="*/ 2385122 w 2385122"/>
              <a:gd name="connsiteY1" fmla="*/ 967674 h 3828578"/>
              <a:gd name="connsiteX2" fmla="*/ 1111365 w 2385122"/>
              <a:gd name="connsiteY2" fmla="*/ 3828578 h 3828578"/>
              <a:gd name="connsiteX3" fmla="*/ 1060898 w 2385122"/>
              <a:gd name="connsiteY3" fmla="*/ 3782711 h 3828578"/>
              <a:gd name="connsiteX4" fmla="*/ 0 w 2385122"/>
              <a:gd name="connsiteY4" fmla="*/ 1221477 h 3828578"/>
              <a:gd name="connsiteX5" fmla="*/ 162844 w 2385122"/>
              <a:gd name="connsiteY5" fmla="*/ 144366 h 38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5122" h="3828578">
                <a:moveTo>
                  <a:pt x="211692" y="0"/>
                </a:moveTo>
                <a:lnTo>
                  <a:pt x="2385122" y="967674"/>
                </a:lnTo>
                <a:lnTo>
                  <a:pt x="1111365" y="3828578"/>
                </a:lnTo>
                <a:lnTo>
                  <a:pt x="1060898" y="3782711"/>
                </a:lnTo>
                <a:cubicBezTo>
                  <a:pt x="405421" y="3127233"/>
                  <a:pt x="0" y="2221701"/>
                  <a:pt x="0" y="1221477"/>
                </a:cubicBezTo>
                <a:cubicBezTo>
                  <a:pt x="0" y="846393"/>
                  <a:pt x="57013" y="484625"/>
                  <a:pt x="162844" y="144366"/>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0"/>
            </p:custDataLst>
          </p:nvPr>
        </p:nvSpPr>
        <p:spPr>
          <a:xfrm rot="3960000">
            <a:off x="9810400" y="4401906"/>
            <a:ext cx="2217332" cy="3618509"/>
          </a:xfrm>
          <a:custGeom>
            <a:avLst/>
            <a:gdLst>
              <a:gd name="connsiteX0" fmla="*/ 174639 w 2217332"/>
              <a:gd name="connsiteY0" fmla="*/ 0 h 3618509"/>
              <a:gd name="connsiteX1" fmla="*/ 2217332 w 2217332"/>
              <a:gd name="connsiteY1" fmla="*/ 909465 h 3618509"/>
              <a:gd name="connsiteX2" fmla="*/ 1011188 w 2217332"/>
              <a:gd name="connsiteY2" fmla="*/ 3618509 h 3618509"/>
              <a:gd name="connsiteX3" fmla="*/ 827119 w 2217332"/>
              <a:gd name="connsiteY3" fmla="*/ 3415981 h 3618509"/>
              <a:gd name="connsiteX4" fmla="*/ 0 w 2217332"/>
              <a:gd name="connsiteY4" fmla="*/ 1111970 h 3618509"/>
              <a:gd name="connsiteX5" fmla="*/ 162844 w 2217332"/>
              <a:gd name="connsiteY5" fmla="*/ 34859 h 36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32" h="3618509">
                <a:moveTo>
                  <a:pt x="174639" y="0"/>
                </a:moveTo>
                <a:lnTo>
                  <a:pt x="2217332" y="909465"/>
                </a:lnTo>
                <a:lnTo>
                  <a:pt x="1011188" y="3618509"/>
                </a:lnTo>
                <a:lnTo>
                  <a:pt x="827119" y="3415981"/>
                </a:lnTo>
                <a:cubicBezTo>
                  <a:pt x="310400" y="2789864"/>
                  <a:pt x="0" y="1987166"/>
                  <a:pt x="0" y="1111970"/>
                </a:cubicBezTo>
                <a:cubicBezTo>
                  <a:pt x="0" y="736886"/>
                  <a:pt x="57013" y="375118"/>
                  <a:pt x="162844" y="34859"/>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9" name="任意多边形: 形状 108"/>
          <p:cNvSpPr/>
          <p:nvPr>
            <p:custDataLst>
              <p:tags r:id="rId21"/>
            </p:custDataLst>
          </p:nvPr>
        </p:nvSpPr>
        <p:spPr>
          <a:xfrm rot="3960000">
            <a:off x="9973427" y="4567590"/>
            <a:ext cx="2049541" cy="3400351"/>
          </a:xfrm>
          <a:custGeom>
            <a:avLst/>
            <a:gdLst>
              <a:gd name="connsiteX0" fmla="*/ 141190 w 2049541"/>
              <a:gd name="connsiteY0" fmla="*/ 0 h 3400351"/>
              <a:gd name="connsiteX1" fmla="*/ 2049541 w 2049541"/>
              <a:gd name="connsiteY1" fmla="*/ 849653 h 3400351"/>
              <a:gd name="connsiteX2" fmla="*/ 913897 w 2049541"/>
              <a:gd name="connsiteY2" fmla="*/ 3400351 h 3400351"/>
              <a:gd name="connsiteX3" fmla="*/ 827118 w 2049541"/>
              <a:gd name="connsiteY3" fmla="*/ 3304870 h 3400351"/>
              <a:gd name="connsiteX4" fmla="*/ 0 w 2049541"/>
              <a:gd name="connsiteY4" fmla="*/ 1000858 h 3400351"/>
              <a:gd name="connsiteX5" fmla="*/ 114034 w 2049541"/>
              <a:gd name="connsiteY5" fmla="*/ 95630 h 340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541" h="3400351">
                <a:moveTo>
                  <a:pt x="141190" y="0"/>
                </a:moveTo>
                <a:lnTo>
                  <a:pt x="2049541" y="849653"/>
                </a:lnTo>
                <a:lnTo>
                  <a:pt x="913897" y="3400351"/>
                </a:lnTo>
                <a:lnTo>
                  <a:pt x="827118" y="3304870"/>
                </a:lnTo>
                <a:cubicBezTo>
                  <a:pt x="310400" y="2678752"/>
                  <a:pt x="0" y="1876054"/>
                  <a:pt x="0" y="1000858"/>
                </a:cubicBezTo>
                <a:cubicBezTo>
                  <a:pt x="0" y="688288"/>
                  <a:pt x="39592" y="384964"/>
                  <a:pt x="114034" y="9563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3" name="任意多边形: 形状 112"/>
          <p:cNvSpPr/>
          <p:nvPr>
            <p:custDataLst>
              <p:tags r:id="rId22"/>
            </p:custDataLst>
          </p:nvPr>
        </p:nvSpPr>
        <p:spPr>
          <a:xfrm rot="3960000">
            <a:off x="10136663" y="4734509"/>
            <a:ext cx="1881751" cy="3179533"/>
          </a:xfrm>
          <a:custGeom>
            <a:avLst/>
            <a:gdLst>
              <a:gd name="connsiteX0" fmla="*/ 110208 w 1881751"/>
              <a:gd name="connsiteY0" fmla="*/ 0 h 3179533"/>
              <a:gd name="connsiteX1" fmla="*/ 1881751 w 1881751"/>
              <a:gd name="connsiteY1" fmla="*/ 788741 h 3179533"/>
              <a:gd name="connsiteX2" fmla="*/ 817302 w 1881751"/>
              <a:gd name="connsiteY2" fmla="*/ 3179533 h 3179533"/>
              <a:gd name="connsiteX3" fmla="*/ 618603 w 1881751"/>
              <a:gd name="connsiteY3" fmla="*/ 2913816 h 3179533"/>
              <a:gd name="connsiteX4" fmla="*/ 0 w 1881751"/>
              <a:gd name="connsiteY4" fmla="*/ 888648 h 3179533"/>
              <a:gd name="connsiteX5" fmla="*/ 73589 w 1881751"/>
              <a:gd name="connsiteY5" fmla="*/ 158661 h 31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751" h="3179533">
                <a:moveTo>
                  <a:pt x="110208" y="0"/>
                </a:moveTo>
                <a:lnTo>
                  <a:pt x="1881751" y="788741"/>
                </a:lnTo>
                <a:lnTo>
                  <a:pt x="817302" y="3179533"/>
                </a:lnTo>
                <a:lnTo>
                  <a:pt x="618603" y="2913816"/>
                </a:lnTo>
                <a:cubicBezTo>
                  <a:pt x="228049" y="2335720"/>
                  <a:pt x="0" y="1638816"/>
                  <a:pt x="0" y="888648"/>
                </a:cubicBezTo>
                <a:cubicBezTo>
                  <a:pt x="0" y="638591"/>
                  <a:pt x="25339" y="394454"/>
                  <a:pt x="73589" y="15866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1" name="任意多边形: 形状 110"/>
          <p:cNvSpPr/>
          <p:nvPr>
            <p:custDataLst>
              <p:tags r:id="rId23"/>
            </p:custDataLst>
          </p:nvPr>
        </p:nvSpPr>
        <p:spPr>
          <a:xfrm rot="3960000">
            <a:off x="10304850" y="4906694"/>
            <a:ext cx="1713960" cy="2943771"/>
          </a:xfrm>
          <a:custGeom>
            <a:avLst/>
            <a:gdLst>
              <a:gd name="connsiteX0" fmla="*/ 83837 w 1713960"/>
              <a:gd name="connsiteY0" fmla="*/ 0 h 2943771"/>
              <a:gd name="connsiteX1" fmla="*/ 1713960 w 1713960"/>
              <a:gd name="connsiteY1" fmla="*/ 725777 h 2943771"/>
              <a:gd name="connsiteX2" fmla="*/ 726446 w 1713960"/>
              <a:gd name="connsiteY2" fmla="*/ 2943771 h 2943771"/>
              <a:gd name="connsiteX3" fmla="*/ 618604 w 1713960"/>
              <a:gd name="connsiteY3" fmla="*/ 2799555 h 2943771"/>
              <a:gd name="connsiteX4" fmla="*/ 0 w 1713960"/>
              <a:gd name="connsiteY4" fmla="*/ 774387 h 2943771"/>
              <a:gd name="connsiteX5" fmla="*/ 73589 w 1713960"/>
              <a:gd name="connsiteY5" fmla="*/ 44401 h 294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960" h="2943771">
                <a:moveTo>
                  <a:pt x="83837" y="0"/>
                </a:moveTo>
                <a:lnTo>
                  <a:pt x="1713960" y="725777"/>
                </a:lnTo>
                <a:lnTo>
                  <a:pt x="726446" y="2943771"/>
                </a:lnTo>
                <a:lnTo>
                  <a:pt x="618604" y="2799555"/>
                </a:lnTo>
                <a:cubicBezTo>
                  <a:pt x="228050" y="2221460"/>
                  <a:pt x="0" y="1524555"/>
                  <a:pt x="0" y="774387"/>
                </a:cubicBezTo>
                <a:cubicBezTo>
                  <a:pt x="0" y="524331"/>
                  <a:pt x="25339" y="280193"/>
                  <a:pt x="73589" y="4440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7" name="任意多边形: 形状 116"/>
          <p:cNvSpPr/>
          <p:nvPr>
            <p:custDataLst>
              <p:tags r:id="rId24"/>
            </p:custDataLst>
          </p:nvPr>
        </p:nvSpPr>
        <p:spPr>
          <a:xfrm rot="3960000">
            <a:off x="10472352" y="5079938"/>
            <a:ext cx="1546169" cy="2706504"/>
          </a:xfrm>
          <a:custGeom>
            <a:avLst/>
            <a:gdLst>
              <a:gd name="connsiteX0" fmla="*/ 60845 w 1546169"/>
              <a:gd name="connsiteY0" fmla="*/ 0 h 2706504"/>
              <a:gd name="connsiteX1" fmla="*/ 1546169 w 1546169"/>
              <a:gd name="connsiteY1" fmla="*/ 661310 h 2706504"/>
              <a:gd name="connsiteX2" fmla="*/ 635590 w 1546169"/>
              <a:gd name="connsiteY2" fmla="*/ 2706504 h 2706504"/>
              <a:gd name="connsiteX3" fmla="*/ 618604 w 1546169"/>
              <a:gd name="connsiteY3" fmla="*/ 2683788 h 2706504"/>
              <a:gd name="connsiteX4" fmla="*/ 0 w 1546169"/>
              <a:gd name="connsiteY4" fmla="*/ 658620 h 2706504"/>
              <a:gd name="connsiteX5" fmla="*/ 41735 w 1546169"/>
              <a:gd name="connsiteY5" fmla="*/ 107005 h 270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6169" h="2706504">
                <a:moveTo>
                  <a:pt x="60845" y="0"/>
                </a:moveTo>
                <a:lnTo>
                  <a:pt x="1546169" y="661310"/>
                </a:lnTo>
                <a:lnTo>
                  <a:pt x="635590" y="2706504"/>
                </a:lnTo>
                <a:lnTo>
                  <a:pt x="618604" y="2683788"/>
                </a:lnTo>
                <a:cubicBezTo>
                  <a:pt x="228050" y="2105693"/>
                  <a:pt x="0" y="1408788"/>
                  <a:pt x="0" y="658620"/>
                </a:cubicBezTo>
                <a:cubicBezTo>
                  <a:pt x="0" y="471079"/>
                  <a:pt x="14253" y="286865"/>
                  <a:pt x="41735" y="1070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5" name="任意多边形: 形状 114"/>
          <p:cNvSpPr/>
          <p:nvPr>
            <p:custDataLst>
              <p:tags r:id="rId25"/>
            </p:custDataLst>
          </p:nvPr>
        </p:nvSpPr>
        <p:spPr>
          <a:xfrm rot="3960000">
            <a:off x="10645332" y="5257907"/>
            <a:ext cx="1378379" cy="2454908"/>
          </a:xfrm>
          <a:custGeom>
            <a:avLst/>
            <a:gdLst>
              <a:gd name="connsiteX0" fmla="*/ 40474 w 1378379"/>
              <a:gd name="connsiteY0" fmla="*/ 0 h 2454908"/>
              <a:gd name="connsiteX1" fmla="*/ 1378379 w 1378379"/>
              <a:gd name="connsiteY1" fmla="*/ 595674 h 2454908"/>
              <a:gd name="connsiteX2" fmla="*/ 550595 w 1378379"/>
              <a:gd name="connsiteY2" fmla="*/ 2454908 h 2454908"/>
              <a:gd name="connsiteX3" fmla="*/ 437172 w 1378379"/>
              <a:gd name="connsiteY3" fmla="*/ 2268209 h 2454908"/>
              <a:gd name="connsiteX4" fmla="*/ 0 w 1378379"/>
              <a:gd name="connsiteY4" fmla="*/ 541686 h 2454908"/>
              <a:gd name="connsiteX5" fmla="*/ 18701 w 1378379"/>
              <a:gd name="connsiteY5" fmla="*/ 171344 h 245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379" h="2454908">
                <a:moveTo>
                  <a:pt x="40474" y="0"/>
                </a:moveTo>
                <a:lnTo>
                  <a:pt x="1378379" y="595674"/>
                </a:lnTo>
                <a:lnTo>
                  <a:pt x="550595" y="2454908"/>
                </a:lnTo>
                <a:lnTo>
                  <a:pt x="437172" y="2268209"/>
                </a:lnTo>
                <a:cubicBezTo>
                  <a:pt x="158367" y="1754978"/>
                  <a:pt x="0" y="1166827"/>
                  <a:pt x="0" y="541686"/>
                </a:cubicBezTo>
                <a:cubicBezTo>
                  <a:pt x="0" y="416658"/>
                  <a:pt x="6335" y="293110"/>
                  <a:pt x="18701" y="171344"/>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9" name="任意多边形: 形状 118"/>
          <p:cNvSpPr/>
          <p:nvPr>
            <p:custDataLst>
              <p:tags r:id="rId26"/>
            </p:custDataLst>
          </p:nvPr>
        </p:nvSpPr>
        <p:spPr>
          <a:xfrm rot="3960000">
            <a:off x="10818633" y="5438409"/>
            <a:ext cx="1210589" cy="2197963"/>
          </a:xfrm>
          <a:custGeom>
            <a:avLst/>
            <a:gdLst>
              <a:gd name="connsiteX0" fmla="*/ 25319 w 1210589"/>
              <a:gd name="connsiteY0" fmla="*/ 0 h 2197963"/>
              <a:gd name="connsiteX1" fmla="*/ 1210589 w 1210589"/>
              <a:gd name="connsiteY1" fmla="*/ 527716 h 2197963"/>
              <a:gd name="connsiteX2" fmla="*/ 466947 w 1210589"/>
              <a:gd name="connsiteY2" fmla="*/ 2197963 h 2197963"/>
              <a:gd name="connsiteX3" fmla="*/ 437172 w 1210589"/>
              <a:gd name="connsiteY3" fmla="*/ 2148952 h 2197963"/>
              <a:gd name="connsiteX4" fmla="*/ 0 w 1210589"/>
              <a:gd name="connsiteY4" fmla="*/ 422429 h 2197963"/>
              <a:gd name="connsiteX5" fmla="*/ 18701 w 1210589"/>
              <a:gd name="connsiteY5" fmla="*/ 52087 h 219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589" h="2197963">
                <a:moveTo>
                  <a:pt x="25319" y="0"/>
                </a:moveTo>
                <a:lnTo>
                  <a:pt x="1210589" y="527716"/>
                </a:lnTo>
                <a:lnTo>
                  <a:pt x="466947" y="2197963"/>
                </a:lnTo>
                <a:lnTo>
                  <a:pt x="437172" y="2148952"/>
                </a:lnTo>
                <a:cubicBezTo>
                  <a:pt x="158367" y="1635721"/>
                  <a:pt x="0" y="1047570"/>
                  <a:pt x="0" y="422429"/>
                </a:cubicBezTo>
                <a:cubicBezTo>
                  <a:pt x="0" y="297401"/>
                  <a:pt x="6335" y="173853"/>
                  <a:pt x="18701" y="52087"/>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1" name="任意多边形: 形状 120"/>
          <p:cNvSpPr/>
          <p:nvPr>
            <p:custDataLst>
              <p:tags r:id="rId27"/>
            </p:custDataLst>
          </p:nvPr>
        </p:nvSpPr>
        <p:spPr>
          <a:xfrm rot="3960000">
            <a:off x="10996756" y="5623518"/>
            <a:ext cx="1042799" cy="1927508"/>
          </a:xfrm>
          <a:custGeom>
            <a:avLst/>
            <a:gdLst>
              <a:gd name="connsiteX0" fmla="*/ 13481 w 1042799"/>
              <a:gd name="connsiteY0" fmla="*/ 0 h 1927508"/>
              <a:gd name="connsiteX1" fmla="*/ 1042799 w 1042799"/>
              <a:gd name="connsiteY1" fmla="*/ 458281 h 1927508"/>
              <a:gd name="connsiteX2" fmla="*/ 388657 w 1042799"/>
              <a:gd name="connsiteY2" fmla="*/ 1927508 h 1927508"/>
              <a:gd name="connsiteX3" fmla="*/ 284645 w 1042799"/>
              <a:gd name="connsiteY3" fmla="*/ 1711593 h 1927508"/>
              <a:gd name="connsiteX4" fmla="*/ 0 w 1042799"/>
              <a:gd name="connsiteY4" fmla="*/ 301696 h 1927508"/>
              <a:gd name="connsiteX5" fmla="*/ 4713 w 1042799"/>
              <a:gd name="connsiteY5" fmla="*/ 115302 h 19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799" h="1927508">
                <a:moveTo>
                  <a:pt x="13481" y="0"/>
                </a:moveTo>
                <a:lnTo>
                  <a:pt x="1042799" y="458281"/>
                </a:lnTo>
                <a:lnTo>
                  <a:pt x="388657" y="1927508"/>
                </a:lnTo>
                <a:lnTo>
                  <a:pt x="284645" y="1711593"/>
                </a:lnTo>
                <a:cubicBezTo>
                  <a:pt x="101355" y="1278248"/>
                  <a:pt x="0" y="801808"/>
                  <a:pt x="0" y="301696"/>
                </a:cubicBezTo>
                <a:cubicBezTo>
                  <a:pt x="0" y="239182"/>
                  <a:pt x="1584" y="177038"/>
                  <a:pt x="4713" y="11530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8"/>
            </p:custDataLst>
          </p:nvPr>
        </p:nvSpPr>
        <p:spPr>
          <a:xfrm rot="3960000">
            <a:off x="11177327" y="5811509"/>
            <a:ext cx="875009" cy="1649111"/>
          </a:xfrm>
          <a:custGeom>
            <a:avLst/>
            <a:gdLst>
              <a:gd name="connsiteX0" fmla="*/ 4543 w 875009"/>
              <a:gd name="connsiteY0" fmla="*/ 0 h 1649111"/>
              <a:gd name="connsiteX1" fmla="*/ 875009 w 875009"/>
              <a:gd name="connsiteY1" fmla="*/ 387556 h 1649111"/>
              <a:gd name="connsiteX2" fmla="*/ 313328 w 875009"/>
              <a:gd name="connsiteY2" fmla="*/ 1649111 h 1649111"/>
              <a:gd name="connsiteX3" fmla="*/ 284645 w 875009"/>
              <a:gd name="connsiteY3" fmla="*/ 1589569 h 1649111"/>
              <a:gd name="connsiteX4" fmla="*/ 0 w 875009"/>
              <a:gd name="connsiteY4" fmla="*/ 179672 h 164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09" h="1649111">
                <a:moveTo>
                  <a:pt x="4543" y="0"/>
                </a:moveTo>
                <a:lnTo>
                  <a:pt x="875009" y="387556"/>
                </a:lnTo>
                <a:lnTo>
                  <a:pt x="313328" y="1649111"/>
                </a:lnTo>
                <a:lnTo>
                  <a:pt x="284645" y="1589569"/>
                </a:lnTo>
                <a:cubicBezTo>
                  <a:pt x="101355" y="1156224"/>
                  <a:pt x="0" y="679784"/>
                  <a:pt x="0" y="17967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6" name="任意多边形: 形状 125"/>
          <p:cNvSpPr/>
          <p:nvPr>
            <p:custDataLst>
              <p:tags r:id="rId29"/>
            </p:custDataLst>
          </p:nvPr>
        </p:nvSpPr>
        <p:spPr>
          <a:xfrm rot="3960000">
            <a:off x="11363031" y="6005408"/>
            <a:ext cx="707218" cy="1354324"/>
          </a:xfrm>
          <a:custGeom>
            <a:avLst/>
            <a:gdLst>
              <a:gd name="connsiteX0" fmla="*/ 1393 w 707218"/>
              <a:gd name="connsiteY0" fmla="*/ 0 h 1354324"/>
              <a:gd name="connsiteX1" fmla="*/ 707218 w 707218"/>
              <a:gd name="connsiteY1" fmla="*/ 314254 h 1354324"/>
              <a:gd name="connsiteX2" fmla="*/ 244149 w 707218"/>
              <a:gd name="connsiteY2" fmla="*/ 1354324 h 1354324"/>
              <a:gd name="connsiteX3" fmla="*/ 162844 w 707218"/>
              <a:gd name="connsiteY3" fmla="*/ 1132182 h 1354324"/>
              <a:gd name="connsiteX4" fmla="*/ 0 w 707218"/>
              <a:gd name="connsiteY4" fmla="*/ 55071 h 1354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18" h="1354324">
                <a:moveTo>
                  <a:pt x="1393" y="0"/>
                </a:moveTo>
                <a:lnTo>
                  <a:pt x="707218" y="314254"/>
                </a:lnTo>
                <a:lnTo>
                  <a:pt x="244149" y="1354324"/>
                </a:lnTo>
                <a:lnTo>
                  <a:pt x="162844" y="1132182"/>
                </a:lnTo>
                <a:cubicBezTo>
                  <a:pt x="57012" y="791924"/>
                  <a:pt x="0" y="430155"/>
                  <a:pt x="0" y="5507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8" name="任意多边形: 形状 127"/>
          <p:cNvSpPr/>
          <p:nvPr>
            <p:custDataLst>
              <p:tags r:id="rId30"/>
            </p:custDataLst>
          </p:nvPr>
        </p:nvSpPr>
        <p:spPr>
          <a:xfrm rot="3960000">
            <a:off x="11553156" y="6203763"/>
            <a:ext cx="537630" cy="1049461"/>
          </a:xfrm>
          <a:custGeom>
            <a:avLst/>
            <a:gdLst>
              <a:gd name="connsiteX0" fmla="*/ 0 w 537630"/>
              <a:gd name="connsiteY0" fmla="*/ 0 h 1049461"/>
              <a:gd name="connsiteX1" fmla="*/ 537630 w 537630"/>
              <a:gd name="connsiteY1" fmla="*/ 239368 h 1049461"/>
              <a:gd name="connsiteX2" fmla="*/ 176953 w 537630"/>
              <a:gd name="connsiteY2" fmla="*/ 1049461 h 1049461"/>
              <a:gd name="connsiteX3" fmla="*/ 161046 w 537630"/>
              <a:gd name="connsiteY3" fmla="*/ 1005998 h 1049461"/>
              <a:gd name="connsiteX4" fmla="*/ 2915 w 537630"/>
              <a:gd name="connsiteY4" fmla="*/ 115282 h 104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30" h="1049461">
                <a:moveTo>
                  <a:pt x="0" y="0"/>
                </a:moveTo>
                <a:lnTo>
                  <a:pt x="537630" y="239368"/>
                </a:lnTo>
                <a:lnTo>
                  <a:pt x="176953" y="1049461"/>
                </a:lnTo>
                <a:lnTo>
                  <a:pt x="161046" y="1005998"/>
                </a:lnTo>
                <a:cubicBezTo>
                  <a:pt x="72853" y="722449"/>
                  <a:pt x="18562" y="423963"/>
                  <a:pt x="2915" y="11528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0" name="任意多边形: 形状 129"/>
          <p:cNvSpPr/>
          <p:nvPr>
            <p:custDataLst>
              <p:tags r:id="rId31"/>
            </p:custDataLst>
          </p:nvPr>
        </p:nvSpPr>
        <p:spPr>
          <a:xfrm rot="3960000">
            <a:off x="11753604" y="6410359"/>
            <a:ext cx="365978" cy="722096"/>
          </a:xfrm>
          <a:custGeom>
            <a:avLst/>
            <a:gdLst>
              <a:gd name="connsiteX0" fmla="*/ 0 w 365978"/>
              <a:gd name="connsiteY0" fmla="*/ 0 h 722096"/>
              <a:gd name="connsiteX1" fmla="*/ 365978 w 365978"/>
              <a:gd name="connsiteY1" fmla="*/ 162944 h 722096"/>
              <a:gd name="connsiteX2" fmla="*/ 117028 w 365978"/>
              <a:gd name="connsiteY2" fmla="*/ 722096 h 722096"/>
              <a:gd name="connsiteX3" fmla="*/ 67930 w 365978"/>
              <a:gd name="connsiteY3" fmla="*/ 531149 h 722096"/>
              <a:gd name="connsiteX4" fmla="*/ 13041 w 365978"/>
              <a:gd name="connsiteY4" fmla="*/ 171505 h 72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78" h="722096">
                <a:moveTo>
                  <a:pt x="0" y="0"/>
                </a:moveTo>
                <a:lnTo>
                  <a:pt x="365978" y="162944"/>
                </a:lnTo>
                <a:lnTo>
                  <a:pt x="117028" y="722096"/>
                </a:lnTo>
                <a:lnTo>
                  <a:pt x="67930" y="531149"/>
                </a:lnTo>
                <a:cubicBezTo>
                  <a:pt x="43805" y="413253"/>
                  <a:pt x="25408" y="293270"/>
                  <a:pt x="13041" y="1715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2" name="任意多边形: 形状 131"/>
          <p:cNvSpPr/>
          <p:nvPr>
            <p:custDataLst>
              <p:tags r:id="rId32"/>
            </p:custDataLst>
          </p:nvPr>
        </p:nvSpPr>
        <p:spPr>
          <a:xfrm rot="3960000">
            <a:off x="11961391" y="6624419"/>
            <a:ext cx="188270" cy="382600"/>
          </a:xfrm>
          <a:custGeom>
            <a:avLst/>
            <a:gdLst>
              <a:gd name="connsiteX0" fmla="*/ 0 w 188270"/>
              <a:gd name="connsiteY0" fmla="*/ 0 h 382600"/>
              <a:gd name="connsiteX1" fmla="*/ 188270 w 188270"/>
              <a:gd name="connsiteY1" fmla="*/ 83823 h 382600"/>
              <a:gd name="connsiteX2" fmla="*/ 55246 w 188270"/>
              <a:gd name="connsiteY2" fmla="*/ 382600 h 382600"/>
              <a:gd name="connsiteX3" fmla="*/ 3124 w 188270"/>
              <a:gd name="connsiteY3" fmla="*/ 41086 h 382600"/>
            </a:gdLst>
            <a:ahLst/>
            <a:cxnLst>
              <a:cxn ang="0">
                <a:pos x="connsiteX0" y="connsiteY0"/>
              </a:cxn>
              <a:cxn ang="0">
                <a:pos x="connsiteX1" y="connsiteY1"/>
              </a:cxn>
              <a:cxn ang="0">
                <a:pos x="connsiteX2" y="connsiteY2"/>
              </a:cxn>
              <a:cxn ang="0">
                <a:pos x="connsiteX3" y="connsiteY3"/>
              </a:cxn>
            </a:cxnLst>
            <a:rect l="l" t="t" r="r" b="b"/>
            <a:pathLst>
              <a:path w="188270" h="382600">
                <a:moveTo>
                  <a:pt x="0" y="0"/>
                </a:moveTo>
                <a:lnTo>
                  <a:pt x="188270" y="83823"/>
                </a:lnTo>
                <a:lnTo>
                  <a:pt x="55246" y="382600"/>
                </a:lnTo>
                <a:lnTo>
                  <a:pt x="3124" y="410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p:custDataLst>
              <p:tags r:id="rId3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5"/>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36"/>
            </p:custDataLst>
          </p:nvPr>
        </p:nvSpPr>
        <p:spPr/>
        <p:txBody>
          <a:bodyPr/>
          <a:lstStyle/>
          <a:p>
            <a:endParaRPr lang="zh-CN" altLang="en-US"/>
          </a:p>
        </p:txBody>
      </p:sp>
      <p:sp>
        <p:nvSpPr>
          <p:cNvPr id="6" name="灯片编号占位符 5"/>
          <p:cNvSpPr>
            <a:spLocks noGrp="1"/>
          </p:cNvSpPr>
          <p:nvPr>
            <p:ph type="sldNum" sz="quarter" idx="12"/>
            <p:custDataLst>
              <p:tags r:id="rId3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9" name="组合 38"/>
          <p:cNvGrpSpPr/>
          <p:nvPr>
            <p:custDataLst>
              <p:tags r:id="rId2"/>
            </p:custDataLst>
          </p:nvPr>
        </p:nvGrpSpPr>
        <p:grpSpPr>
          <a:xfrm rot="21072208">
            <a:off x="3873494" y="155846"/>
            <a:ext cx="4064087" cy="3260697"/>
            <a:chOff x="10482" y="-2848"/>
            <a:chExt cx="13078" cy="13078"/>
          </a:xfrm>
        </p:grpSpPr>
        <p:sp>
          <p:nvSpPr>
            <p:cNvPr id="40" name="椭圆 39"/>
            <p:cNvSpPr/>
            <p:nvPr>
              <p:custDataLst>
                <p:tags r:id="rId3"/>
              </p:custDataLst>
            </p:nvPr>
          </p:nvSpPr>
          <p:spPr>
            <a:xfrm rot="3720000">
              <a:off x="10482" y="-2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1" name="椭圆 40"/>
            <p:cNvSpPr/>
            <p:nvPr>
              <p:custDataLst>
                <p:tags r:id="rId4"/>
              </p:custDataLst>
            </p:nvPr>
          </p:nvSpPr>
          <p:spPr>
            <a:xfrm rot="3720000">
              <a:off x="10682" y="-2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2" name="椭圆 41"/>
            <p:cNvSpPr/>
            <p:nvPr>
              <p:custDataLst>
                <p:tags r:id="rId5"/>
              </p:custDataLst>
            </p:nvPr>
          </p:nvSpPr>
          <p:spPr>
            <a:xfrm rot="3720000">
              <a:off x="10882" y="-2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3" name="椭圆 42"/>
            <p:cNvSpPr/>
            <p:nvPr>
              <p:custDataLst>
                <p:tags r:id="rId6"/>
              </p:custDataLst>
            </p:nvPr>
          </p:nvSpPr>
          <p:spPr>
            <a:xfrm rot="3720000">
              <a:off x="11082" y="-22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4" name="椭圆 43"/>
            <p:cNvSpPr/>
            <p:nvPr>
              <p:custDataLst>
                <p:tags r:id="rId7"/>
              </p:custDataLst>
            </p:nvPr>
          </p:nvSpPr>
          <p:spPr>
            <a:xfrm rot="3720000">
              <a:off x="11282" y="-20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nvGrpSpPr>
            <p:cNvPr id="45" name="组合 44"/>
            <p:cNvGrpSpPr/>
            <p:nvPr/>
          </p:nvGrpSpPr>
          <p:grpSpPr>
            <a:xfrm>
              <a:off x="11482" y="-1848"/>
              <a:ext cx="12078" cy="12078"/>
              <a:chOff x="11482" y="-1848"/>
              <a:chExt cx="12078" cy="12078"/>
            </a:xfrm>
          </p:grpSpPr>
          <p:sp>
            <p:nvSpPr>
              <p:cNvPr id="46" name="椭圆 45"/>
              <p:cNvSpPr/>
              <p:nvPr>
                <p:custDataLst>
                  <p:tags r:id="rId8"/>
                </p:custDataLst>
              </p:nvPr>
            </p:nvSpPr>
            <p:spPr>
              <a:xfrm rot="3720000">
                <a:off x="11482" y="-1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7" name="椭圆 46"/>
              <p:cNvSpPr/>
              <p:nvPr>
                <p:custDataLst>
                  <p:tags r:id="rId9"/>
                </p:custDataLst>
              </p:nvPr>
            </p:nvSpPr>
            <p:spPr>
              <a:xfrm rot="3720000">
                <a:off x="11682" y="-1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8" name="椭圆 47"/>
              <p:cNvSpPr/>
              <p:nvPr>
                <p:custDataLst>
                  <p:tags r:id="rId10"/>
                </p:custDataLst>
              </p:nvPr>
            </p:nvSpPr>
            <p:spPr>
              <a:xfrm rot="3720000">
                <a:off x="11882" y="-1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grpSp>
      <p:sp>
        <p:nvSpPr>
          <p:cNvPr id="2" name="标题 1"/>
          <p:cNvSpPr>
            <a:spLocks noGrp="1"/>
          </p:cNvSpPr>
          <p:nvPr>
            <p:ph type="title" hasCustomPrompt="1"/>
            <p:custDataLst>
              <p:tags r:id="rId11"/>
            </p:custDataLst>
          </p:nvPr>
        </p:nvSpPr>
        <p:spPr>
          <a:xfrm>
            <a:off x="3033146" y="3624622"/>
            <a:ext cx="6125805" cy="1007615"/>
          </a:xfrm>
        </p:spPr>
        <p:txBody>
          <a:bodyPr lIns="101600" tIns="38100" rIns="63500" bIns="38100" anchor="b" anchorCtr="0">
            <a:noAutofit/>
          </a:bodyPr>
          <a:lstStyle>
            <a:lvl1pPr algn="ctr">
              <a:defRPr sz="3600" u="none" strike="noStrike" kern="1200" cap="none" spc="300" normalizeH="0">
                <a:solidFill>
                  <a:schemeClr val="tx1">
                    <a:lumMod val="85000"/>
                    <a:lumOff val="15000"/>
                  </a:schemeClr>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033141" y="4695218"/>
            <a:ext cx="6125805" cy="1434798"/>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charset="-122"/>
                <a:ea typeface="微软雅黑" charset="-122"/>
              </a:defRPr>
            </a:lvl1pPr>
            <a:lvl2pPr>
              <a:defRPr sz="1600">
                <a:solidFill>
                  <a:schemeClr val="tx1">
                    <a:lumMod val="85000"/>
                    <a:lumOff val="15000"/>
                  </a:schemeClr>
                </a:solidFill>
                <a:latin typeface="微软雅黑" charset="-122"/>
                <a:ea typeface="微软雅黑" charset="-122"/>
              </a:defRPr>
            </a:lvl2pPr>
            <a:lvl3pPr>
              <a:defRPr sz="1600">
                <a:solidFill>
                  <a:schemeClr val="tx1">
                    <a:lumMod val="85000"/>
                    <a:lumOff val="15000"/>
                  </a:schemeClr>
                </a:solidFill>
                <a:latin typeface="微软雅黑" charset="-122"/>
                <a:ea typeface="微软雅黑" charset="-122"/>
              </a:defRPr>
            </a:lvl3pPr>
            <a:lvl4pPr>
              <a:defRPr sz="1600">
                <a:solidFill>
                  <a:schemeClr val="tx1">
                    <a:lumMod val="85000"/>
                    <a:lumOff val="15000"/>
                  </a:schemeClr>
                </a:solidFill>
                <a:latin typeface="微软雅黑" charset="-122"/>
                <a:ea typeface="微软雅黑" charset="-122"/>
              </a:defRPr>
            </a:lvl4pPr>
            <a:lvl5pPr>
              <a:defRPr sz="1600">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charset="-122"/>
                <a:ea typeface="微软雅黑" charset="-122"/>
              </a:defRPr>
            </a:lvl1pPr>
            <a:lvl2pPr indent="0" eaLnBrk="1" fontAlgn="auto" latinLnBrk="0" hangingPunct="1">
              <a:defRPr>
                <a:solidFill>
                  <a:schemeClr val="tx1">
                    <a:lumMod val="85000"/>
                    <a:lumOff val="15000"/>
                  </a:schemeClr>
                </a:solidFill>
                <a:latin typeface="微软雅黑" charset="-122"/>
                <a:ea typeface="微软雅黑" charset="-122"/>
              </a:defRPr>
            </a:lvl2pPr>
            <a:lvl3pPr indent="0" eaLnBrk="1" fontAlgn="auto" latinLnBrk="0" hangingPunct="1">
              <a:defRPr>
                <a:solidFill>
                  <a:schemeClr val="tx1">
                    <a:lumMod val="85000"/>
                    <a:lumOff val="15000"/>
                  </a:schemeClr>
                </a:solidFill>
                <a:latin typeface="微软雅黑" charset="-122"/>
                <a:ea typeface="微软雅黑" charset="-122"/>
              </a:defRPr>
            </a:lvl3pPr>
            <a:lvl4pPr indent="0" eaLnBrk="1" fontAlgn="auto" latinLnBrk="0" hangingPunct="1">
              <a:defRPr>
                <a:solidFill>
                  <a:schemeClr val="tx1">
                    <a:lumMod val="85000"/>
                    <a:lumOff val="15000"/>
                  </a:schemeClr>
                </a:solidFill>
                <a:latin typeface="微软雅黑" charset="-122"/>
                <a:ea typeface="微软雅黑" charset="-122"/>
              </a:defRPr>
            </a:lvl4pPr>
            <a:lvl5pPr indent="0" eaLnBrk="1" fontAlgn="auto" latinLnBrk="0" hangingPunct="1">
              <a:defRPr>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80" name="任意多边形: 形状 79"/>
          <p:cNvSpPr/>
          <p:nvPr>
            <p:custDataLst>
              <p:tags r:id="rId2"/>
            </p:custDataLst>
          </p:nvPr>
        </p:nvSpPr>
        <p:spPr>
          <a:xfrm rot="900000" flipH="1">
            <a:off x="11286332" y="2225910"/>
            <a:ext cx="1495854" cy="4363676"/>
          </a:xfrm>
          <a:custGeom>
            <a:avLst/>
            <a:gdLst>
              <a:gd name="connsiteX0" fmla="*/ 1169244 w 1495854"/>
              <a:gd name="connsiteY0" fmla="*/ 0 h 4363676"/>
              <a:gd name="connsiteX1" fmla="*/ 0 w 1495854"/>
              <a:gd name="connsiteY1" fmla="*/ 4363676 h 4363676"/>
              <a:gd name="connsiteX2" fmla="*/ 226213 w 1495854"/>
              <a:gd name="connsiteY2" fmla="*/ 4208094 h 4363676"/>
              <a:gd name="connsiteX3" fmla="*/ 1495854 w 1495854"/>
              <a:gd name="connsiteY3" fmla="*/ 1504729 h 4363676"/>
              <a:gd name="connsiteX4" fmla="*/ 1269551 w 1495854"/>
              <a:gd name="connsiteY4" fmla="*/ 235733 h 43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54" h="4363676">
                <a:moveTo>
                  <a:pt x="1169244" y="0"/>
                </a:moveTo>
                <a:lnTo>
                  <a:pt x="0" y="4363676"/>
                </a:lnTo>
                <a:lnTo>
                  <a:pt x="226213" y="4208094"/>
                </a:lnTo>
                <a:cubicBezTo>
                  <a:pt x="992223" y="3622221"/>
                  <a:pt x="1495854" y="2630060"/>
                  <a:pt x="1495854" y="1504729"/>
                </a:cubicBezTo>
                <a:cubicBezTo>
                  <a:pt x="1495854" y="1054597"/>
                  <a:pt x="1415273" y="625772"/>
                  <a:pt x="1269551" y="235733"/>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3"/>
            </p:custDataLst>
          </p:nvPr>
        </p:nvSpPr>
        <p:spPr>
          <a:xfrm rot="900000" flipH="1">
            <a:off x="11173041" y="1996963"/>
            <a:ext cx="1643340" cy="4608499"/>
          </a:xfrm>
          <a:custGeom>
            <a:avLst/>
            <a:gdLst>
              <a:gd name="connsiteX0" fmla="*/ 1234844 w 1643340"/>
              <a:gd name="connsiteY0" fmla="*/ 0 h 4608499"/>
              <a:gd name="connsiteX1" fmla="*/ 0 w 1643340"/>
              <a:gd name="connsiteY1" fmla="*/ 4608499 h 4608499"/>
              <a:gd name="connsiteX2" fmla="*/ 136265 w 1643340"/>
              <a:gd name="connsiteY2" fmla="*/ 4534185 h 4608499"/>
              <a:gd name="connsiteX3" fmla="*/ 1643340 w 1643340"/>
              <a:gd name="connsiteY3" fmla="*/ 1667521 h 4608499"/>
              <a:gd name="connsiteX4" fmla="*/ 1295773 w 1643340"/>
              <a:gd name="connsiteY4" fmla="*/ 113542 h 460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340" h="4608499">
                <a:moveTo>
                  <a:pt x="1234844" y="0"/>
                </a:moveTo>
                <a:lnTo>
                  <a:pt x="0" y="4608499"/>
                </a:lnTo>
                <a:lnTo>
                  <a:pt x="136265" y="4534185"/>
                </a:lnTo>
                <a:cubicBezTo>
                  <a:pt x="1033947" y="3982114"/>
                  <a:pt x="1643339" y="2905385"/>
                  <a:pt x="1643340" y="1667521"/>
                </a:cubicBezTo>
                <a:cubicBezTo>
                  <a:pt x="1643339" y="1104856"/>
                  <a:pt x="1517432" y="575483"/>
                  <a:pt x="1295773" y="11354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4"/>
            </p:custDataLst>
          </p:nvPr>
        </p:nvSpPr>
        <p:spPr>
          <a:xfrm rot="900000" flipH="1">
            <a:off x="11059731" y="1774683"/>
            <a:ext cx="1789079" cy="4839906"/>
          </a:xfrm>
          <a:custGeom>
            <a:avLst/>
            <a:gdLst>
              <a:gd name="connsiteX0" fmla="*/ 1296849 w 1789079"/>
              <a:gd name="connsiteY0" fmla="*/ 0 h 4839906"/>
              <a:gd name="connsiteX1" fmla="*/ 0 w 1789079"/>
              <a:gd name="connsiteY1" fmla="*/ 4839906 h 4839906"/>
              <a:gd name="connsiteX2" fmla="*/ 30275 w 1789079"/>
              <a:gd name="connsiteY2" fmla="*/ 4827361 h 4839906"/>
              <a:gd name="connsiteX3" fmla="*/ 1789079 w 1789079"/>
              <a:gd name="connsiteY3" fmla="*/ 1823413 h 4839906"/>
              <a:gd name="connsiteX4" fmla="*/ 1297268 w 1789079"/>
              <a:gd name="connsiteY4" fmla="*/ 634 h 483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79" h="4839906">
                <a:moveTo>
                  <a:pt x="1296849" y="0"/>
                </a:moveTo>
                <a:lnTo>
                  <a:pt x="0" y="4839906"/>
                </a:lnTo>
                <a:lnTo>
                  <a:pt x="30275" y="4827361"/>
                </a:lnTo>
                <a:cubicBezTo>
                  <a:pt x="1063850" y="4332444"/>
                  <a:pt x="1789079" y="3173810"/>
                  <a:pt x="1789079" y="1823413"/>
                </a:cubicBezTo>
                <a:cubicBezTo>
                  <a:pt x="1789079" y="1148215"/>
                  <a:pt x="1607771" y="520957"/>
                  <a:pt x="1297268" y="63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5"/>
            </p:custDataLst>
          </p:nvPr>
        </p:nvSpPr>
        <p:spPr>
          <a:xfrm rot="900000" flipH="1">
            <a:off x="10946020" y="1572468"/>
            <a:ext cx="1930259" cy="5033578"/>
          </a:xfrm>
          <a:custGeom>
            <a:avLst/>
            <a:gdLst>
              <a:gd name="connsiteX0" fmla="*/ 1348743 w 1930259"/>
              <a:gd name="connsiteY0" fmla="*/ 0 h 5033578"/>
              <a:gd name="connsiteX1" fmla="*/ 0 w 1930259"/>
              <a:gd name="connsiteY1" fmla="*/ 5033578 h 5033578"/>
              <a:gd name="connsiteX2" fmla="*/ 171456 w 1930259"/>
              <a:gd name="connsiteY2" fmla="*/ 4962535 h 5033578"/>
              <a:gd name="connsiteX3" fmla="*/ 1930259 w 1930259"/>
              <a:gd name="connsiteY3" fmla="*/ 1958587 h 5033578"/>
              <a:gd name="connsiteX4" fmla="*/ 1438448 w 1930259"/>
              <a:gd name="connsiteY4" fmla="*/ 135808 h 503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59" h="5033578">
                <a:moveTo>
                  <a:pt x="1348743" y="0"/>
                </a:moveTo>
                <a:lnTo>
                  <a:pt x="0" y="5033578"/>
                </a:lnTo>
                <a:lnTo>
                  <a:pt x="171456" y="4962535"/>
                </a:lnTo>
                <a:cubicBezTo>
                  <a:pt x="1205030" y="4467618"/>
                  <a:pt x="1930259" y="3308984"/>
                  <a:pt x="1930259" y="1958587"/>
                </a:cubicBezTo>
                <a:cubicBezTo>
                  <a:pt x="1930259" y="1283389"/>
                  <a:pt x="1748951" y="656131"/>
                  <a:pt x="1438448" y="135808"/>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6"/>
            </p:custDataLst>
          </p:nvPr>
        </p:nvSpPr>
        <p:spPr>
          <a:xfrm rot="900000" flipH="1">
            <a:off x="10832824" y="1372754"/>
            <a:ext cx="2069718" cy="5218167"/>
          </a:xfrm>
          <a:custGeom>
            <a:avLst/>
            <a:gdLst>
              <a:gd name="connsiteX0" fmla="*/ 1398204 w 2069718"/>
              <a:gd name="connsiteY0" fmla="*/ 0 h 5218167"/>
              <a:gd name="connsiteX1" fmla="*/ 0 w 2069718"/>
              <a:gd name="connsiteY1" fmla="*/ 5218167 h 5218167"/>
              <a:gd name="connsiteX2" fmla="*/ 46338 w 2069718"/>
              <a:gd name="connsiteY2" fmla="*/ 5204678 h 5218167"/>
              <a:gd name="connsiteX3" fmla="*/ 2069718 w 2069718"/>
              <a:gd name="connsiteY3" fmla="*/ 2091102 h 5218167"/>
              <a:gd name="connsiteX4" fmla="*/ 1412130 w 2069718"/>
              <a:gd name="connsiteY4" fmla="*/ 17346 h 52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718" h="5218167">
                <a:moveTo>
                  <a:pt x="1398204" y="0"/>
                </a:moveTo>
                <a:lnTo>
                  <a:pt x="0" y="5218167"/>
                </a:lnTo>
                <a:lnTo>
                  <a:pt x="46338" y="5204678"/>
                </a:lnTo>
                <a:cubicBezTo>
                  <a:pt x="1218582" y="4791906"/>
                  <a:pt x="2069718" y="3554032"/>
                  <a:pt x="2069718" y="2091102"/>
                </a:cubicBezTo>
                <a:cubicBezTo>
                  <a:pt x="2069718" y="1303371"/>
                  <a:pt x="1822939" y="580892"/>
                  <a:pt x="1412130" y="1734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7"/>
            </p:custDataLst>
          </p:nvPr>
        </p:nvSpPr>
        <p:spPr>
          <a:xfrm rot="900000" flipH="1">
            <a:off x="10719316" y="1187861"/>
            <a:ext cx="2205842" cy="5375005"/>
          </a:xfrm>
          <a:custGeom>
            <a:avLst/>
            <a:gdLst>
              <a:gd name="connsiteX0" fmla="*/ 1440228 w 2205842"/>
              <a:gd name="connsiteY0" fmla="*/ 0 h 5375005"/>
              <a:gd name="connsiteX1" fmla="*/ 0 w 2205842"/>
              <a:gd name="connsiteY1" fmla="*/ 5375005 h 5375005"/>
              <a:gd name="connsiteX2" fmla="*/ 182462 w 2205842"/>
              <a:gd name="connsiteY2" fmla="*/ 5321891 h 5375005"/>
              <a:gd name="connsiteX3" fmla="*/ 2205842 w 2205842"/>
              <a:gd name="connsiteY3" fmla="*/ 2208315 h 5375005"/>
              <a:gd name="connsiteX4" fmla="*/ 1548254 w 2205842"/>
              <a:gd name="connsiteY4" fmla="*/ 134559 h 537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842" h="5375005">
                <a:moveTo>
                  <a:pt x="1440228" y="0"/>
                </a:moveTo>
                <a:lnTo>
                  <a:pt x="0" y="5375005"/>
                </a:lnTo>
                <a:lnTo>
                  <a:pt x="182462" y="5321891"/>
                </a:lnTo>
                <a:cubicBezTo>
                  <a:pt x="1354706" y="4909119"/>
                  <a:pt x="2205842" y="3671245"/>
                  <a:pt x="2205842" y="2208315"/>
                </a:cubicBezTo>
                <a:cubicBezTo>
                  <a:pt x="2205842" y="1420584"/>
                  <a:pt x="1959063" y="698105"/>
                  <a:pt x="1548254" y="134559"/>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8"/>
            </p:custDataLst>
          </p:nvPr>
        </p:nvSpPr>
        <p:spPr>
          <a:xfrm rot="900000" flipH="1">
            <a:off x="10606159" y="1005591"/>
            <a:ext cx="2340548" cy="5523793"/>
          </a:xfrm>
          <a:custGeom>
            <a:avLst/>
            <a:gdLst>
              <a:gd name="connsiteX0" fmla="*/ 1480096 w 2340548"/>
              <a:gd name="connsiteY0" fmla="*/ 0 h 5523793"/>
              <a:gd name="connsiteX1" fmla="*/ 0 w 2340548"/>
              <a:gd name="connsiteY1" fmla="*/ 5523793 h 5523793"/>
              <a:gd name="connsiteX2" fmla="*/ 41192 w 2340548"/>
              <a:gd name="connsiteY2" fmla="*/ 5516676 h 5523793"/>
              <a:gd name="connsiteX3" fmla="*/ 2340548 w 2340548"/>
              <a:gd name="connsiteY3" fmla="*/ 2322765 h 5523793"/>
              <a:gd name="connsiteX4" fmla="*/ 1497097 w 2340548"/>
              <a:gd name="connsiteY4" fmla="*/ 17494 h 55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548" h="5523793">
                <a:moveTo>
                  <a:pt x="1480096" y="0"/>
                </a:moveTo>
                <a:lnTo>
                  <a:pt x="0" y="5523793"/>
                </a:lnTo>
                <a:lnTo>
                  <a:pt x="41192" y="5516676"/>
                </a:lnTo>
                <a:cubicBezTo>
                  <a:pt x="1353432" y="5212680"/>
                  <a:pt x="2340548" y="3898228"/>
                  <a:pt x="2340548" y="2322765"/>
                </a:cubicBezTo>
                <a:cubicBezTo>
                  <a:pt x="2340548" y="1422501"/>
                  <a:pt x="2018225" y="607464"/>
                  <a:pt x="1497097" y="1749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9"/>
            </p:custDataLst>
          </p:nvPr>
        </p:nvSpPr>
        <p:spPr>
          <a:xfrm rot="900000" flipH="1">
            <a:off x="10492845" y="836114"/>
            <a:ext cx="2472146" cy="5647758"/>
          </a:xfrm>
          <a:custGeom>
            <a:avLst/>
            <a:gdLst>
              <a:gd name="connsiteX0" fmla="*/ 1513312 w 2472146"/>
              <a:gd name="connsiteY0" fmla="*/ 0 h 5647758"/>
              <a:gd name="connsiteX1" fmla="*/ 0 w 2472146"/>
              <a:gd name="connsiteY1" fmla="*/ 5647758 h 5647758"/>
              <a:gd name="connsiteX2" fmla="*/ 172790 w 2472146"/>
              <a:gd name="connsiteY2" fmla="*/ 5617903 h 5647758"/>
              <a:gd name="connsiteX3" fmla="*/ 2472146 w 2472146"/>
              <a:gd name="connsiteY3" fmla="*/ 2423992 h 5647758"/>
              <a:gd name="connsiteX4" fmla="*/ 1628695 w 2472146"/>
              <a:gd name="connsiteY4" fmla="*/ 118721 h 564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146" h="5647758">
                <a:moveTo>
                  <a:pt x="1513312" y="0"/>
                </a:moveTo>
                <a:lnTo>
                  <a:pt x="0" y="5647758"/>
                </a:lnTo>
                <a:lnTo>
                  <a:pt x="172790" y="5617903"/>
                </a:lnTo>
                <a:cubicBezTo>
                  <a:pt x="1485030" y="5313907"/>
                  <a:pt x="2472145" y="3999455"/>
                  <a:pt x="2472146" y="2423992"/>
                </a:cubicBezTo>
                <a:cubicBezTo>
                  <a:pt x="2472146" y="1523728"/>
                  <a:pt x="2149823" y="708691"/>
                  <a:pt x="1628695" y="118721"/>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0"/>
            </p:custDataLst>
          </p:nvPr>
        </p:nvSpPr>
        <p:spPr>
          <a:xfrm rot="900000" flipH="1">
            <a:off x="10379644" y="667952"/>
            <a:ext cx="2603164" cy="5768179"/>
          </a:xfrm>
          <a:custGeom>
            <a:avLst/>
            <a:gdLst>
              <a:gd name="connsiteX0" fmla="*/ 1545579 w 2603164"/>
              <a:gd name="connsiteY0" fmla="*/ 0 h 5768179"/>
              <a:gd name="connsiteX1" fmla="*/ 0 w 2603164"/>
              <a:gd name="connsiteY1" fmla="*/ 5768179 h 5768179"/>
              <a:gd name="connsiteX2" fmla="*/ 17878 w 2603164"/>
              <a:gd name="connsiteY2" fmla="*/ 5767157 h 5768179"/>
              <a:gd name="connsiteX3" fmla="*/ 2603164 w 2603164"/>
              <a:gd name="connsiteY3" fmla="*/ 2523843 h 5768179"/>
              <a:gd name="connsiteX4" fmla="*/ 1555214 w 2603164"/>
              <a:gd name="connsiteY4" fmla="*/ 8156 h 576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64" h="5768179">
                <a:moveTo>
                  <a:pt x="1545579" y="0"/>
                </a:moveTo>
                <a:lnTo>
                  <a:pt x="0" y="5768179"/>
                </a:lnTo>
                <a:lnTo>
                  <a:pt x="17878" y="5767157"/>
                </a:lnTo>
                <a:cubicBezTo>
                  <a:pt x="1469995" y="5600205"/>
                  <a:pt x="2603163" y="4211839"/>
                  <a:pt x="2603164" y="2523843"/>
                </a:cubicBezTo>
                <a:cubicBezTo>
                  <a:pt x="2603164" y="1511046"/>
                  <a:pt x="2195223" y="606115"/>
                  <a:pt x="1555214" y="815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1"/>
            </p:custDataLst>
          </p:nvPr>
        </p:nvSpPr>
        <p:spPr>
          <a:xfrm rot="900000" flipH="1">
            <a:off x="10266508" y="512576"/>
            <a:ext cx="2730622" cy="5862070"/>
          </a:xfrm>
          <a:custGeom>
            <a:avLst/>
            <a:gdLst>
              <a:gd name="connsiteX0" fmla="*/ 1570737 w 2730622"/>
              <a:gd name="connsiteY0" fmla="*/ 0 h 5862070"/>
              <a:gd name="connsiteX1" fmla="*/ 0 w 2730622"/>
              <a:gd name="connsiteY1" fmla="*/ 5862070 h 5862070"/>
              <a:gd name="connsiteX2" fmla="*/ 145337 w 2730622"/>
              <a:gd name="connsiteY2" fmla="*/ 5853761 h 5862070"/>
              <a:gd name="connsiteX3" fmla="*/ 2730622 w 2730622"/>
              <a:gd name="connsiteY3" fmla="*/ 2610447 h 5862070"/>
              <a:gd name="connsiteX4" fmla="*/ 1682672 w 2730622"/>
              <a:gd name="connsiteY4" fmla="*/ 94760 h 586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622" h="5862070">
                <a:moveTo>
                  <a:pt x="1570737" y="0"/>
                </a:moveTo>
                <a:lnTo>
                  <a:pt x="0" y="5862070"/>
                </a:lnTo>
                <a:lnTo>
                  <a:pt x="145337" y="5853761"/>
                </a:lnTo>
                <a:cubicBezTo>
                  <a:pt x="1597453" y="5686809"/>
                  <a:pt x="2730621" y="4298443"/>
                  <a:pt x="2730622" y="2610447"/>
                </a:cubicBezTo>
                <a:cubicBezTo>
                  <a:pt x="2730622" y="1597650"/>
                  <a:pt x="2322681" y="692719"/>
                  <a:pt x="1682672" y="94760"/>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2"/>
            </p:custDataLst>
          </p:nvPr>
        </p:nvSpPr>
        <p:spPr>
          <a:xfrm rot="900000" flipH="1">
            <a:off x="10153372" y="357199"/>
            <a:ext cx="2858079" cy="5955961"/>
          </a:xfrm>
          <a:custGeom>
            <a:avLst/>
            <a:gdLst>
              <a:gd name="connsiteX0" fmla="*/ 1595894 w 2858079"/>
              <a:gd name="connsiteY0" fmla="*/ 0 h 5955961"/>
              <a:gd name="connsiteX1" fmla="*/ 0 w 2858079"/>
              <a:gd name="connsiteY1" fmla="*/ 5955961 h 5955961"/>
              <a:gd name="connsiteX2" fmla="*/ 272793 w 2858079"/>
              <a:gd name="connsiteY2" fmla="*/ 5940366 h 5955961"/>
              <a:gd name="connsiteX3" fmla="*/ 2858079 w 2858079"/>
              <a:gd name="connsiteY3" fmla="*/ 2697052 h 5955961"/>
              <a:gd name="connsiteX4" fmla="*/ 1810128 w 2858079"/>
              <a:gd name="connsiteY4" fmla="*/ 181365 h 59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079" h="5955961">
                <a:moveTo>
                  <a:pt x="1595894" y="0"/>
                </a:moveTo>
                <a:lnTo>
                  <a:pt x="0" y="5955961"/>
                </a:lnTo>
                <a:lnTo>
                  <a:pt x="272793" y="5940366"/>
                </a:lnTo>
                <a:cubicBezTo>
                  <a:pt x="1724910" y="5773414"/>
                  <a:pt x="2858078" y="4385048"/>
                  <a:pt x="2858079" y="2697052"/>
                </a:cubicBezTo>
                <a:cubicBezTo>
                  <a:pt x="2858079" y="1684255"/>
                  <a:pt x="2450138" y="779324"/>
                  <a:pt x="1810128" y="18136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3"/>
            </p:custDataLst>
          </p:nvPr>
        </p:nvSpPr>
        <p:spPr>
          <a:xfrm rot="900000" flipH="1">
            <a:off x="10039413" y="214114"/>
            <a:ext cx="2983124" cy="6031085"/>
          </a:xfrm>
          <a:custGeom>
            <a:avLst/>
            <a:gdLst>
              <a:gd name="connsiteX0" fmla="*/ 1615231 w 2983124"/>
              <a:gd name="connsiteY0" fmla="*/ 0 h 6031085"/>
              <a:gd name="connsiteX1" fmla="*/ 0 w 2983124"/>
              <a:gd name="connsiteY1" fmla="*/ 6028125 h 6031085"/>
              <a:gd name="connsiteX2" fmla="*/ 103404 w 2983124"/>
              <a:gd name="connsiteY2" fmla="*/ 6031085 h 6031085"/>
              <a:gd name="connsiteX3" fmla="*/ 2983124 w 2983124"/>
              <a:gd name="connsiteY3" fmla="*/ 2770939 h 6031085"/>
              <a:gd name="connsiteX4" fmla="*/ 1713482 w 2983124"/>
              <a:gd name="connsiteY4" fmla="*/ 67575 h 603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24" h="6031085">
                <a:moveTo>
                  <a:pt x="1615231" y="0"/>
                </a:moveTo>
                <a:lnTo>
                  <a:pt x="0" y="6028125"/>
                </a:lnTo>
                <a:lnTo>
                  <a:pt x="103404" y="6031085"/>
                </a:lnTo>
                <a:cubicBezTo>
                  <a:pt x="1693829" y="6031085"/>
                  <a:pt x="2983124" y="4571468"/>
                  <a:pt x="2983124" y="2770939"/>
                </a:cubicBezTo>
                <a:cubicBezTo>
                  <a:pt x="2983124" y="1645609"/>
                  <a:pt x="2479494" y="653447"/>
                  <a:pt x="1713482" y="6757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2" name="任意多边形: 形状 51"/>
          <p:cNvSpPr/>
          <p:nvPr>
            <p:custDataLst>
              <p:tags r:id="rId14"/>
            </p:custDataLst>
          </p:nvPr>
        </p:nvSpPr>
        <p:spPr>
          <a:xfrm rot="900000" flipH="1">
            <a:off x="9925514" y="71815"/>
            <a:ext cx="3106474" cy="6103972"/>
          </a:xfrm>
          <a:custGeom>
            <a:avLst/>
            <a:gdLst>
              <a:gd name="connsiteX0" fmla="*/ 1632605 w 3106474"/>
              <a:gd name="connsiteY0" fmla="*/ 0 h 6103972"/>
              <a:gd name="connsiteX1" fmla="*/ 0 w 3106474"/>
              <a:gd name="connsiteY1" fmla="*/ 6092967 h 6103972"/>
              <a:gd name="connsiteX2" fmla="*/ 78563 w 3106474"/>
              <a:gd name="connsiteY2" fmla="*/ 6099730 h 6103972"/>
              <a:gd name="connsiteX3" fmla="*/ 226754 w 3106474"/>
              <a:gd name="connsiteY3" fmla="*/ 6103972 h 6103972"/>
              <a:gd name="connsiteX4" fmla="*/ 3106474 w 3106474"/>
              <a:gd name="connsiteY4" fmla="*/ 2843826 h 6103972"/>
              <a:gd name="connsiteX5" fmla="*/ 1836832 w 3106474"/>
              <a:gd name="connsiteY5" fmla="*/ 140462 h 61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474" h="6103972">
                <a:moveTo>
                  <a:pt x="1632605" y="0"/>
                </a:moveTo>
                <a:lnTo>
                  <a:pt x="0" y="6092967"/>
                </a:lnTo>
                <a:lnTo>
                  <a:pt x="78563" y="6099730"/>
                </a:lnTo>
                <a:cubicBezTo>
                  <a:pt x="127646" y="6102546"/>
                  <a:pt x="177054" y="6103972"/>
                  <a:pt x="226754" y="6103972"/>
                </a:cubicBezTo>
                <a:cubicBezTo>
                  <a:pt x="1817179" y="6103972"/>
                  <a:pt x="3106474" y="4644355"/>
                  <a:pt x="3106474" y="2843826"/>
                </a:cubicBezTo>
                <a:cubicBezTo>
                  <a:pt x="3106474" y="1718496"/>
                  <a:pt x="2602843" y="726334"/>
                  <a:pt x="1836832" y="14046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9" name="任意多边形: 形状 88"/>
          <p:cNvSpPr/>
          <p:nvPr>
            <p:custDataLst>
              <p:tags r:id="rId15"/>
            </p:custDataLst>
          </p:nvPr>
        </p:nvSpPr>
        <p:spPr>
          <a:xfrm rot="900000" flipH="1">
            <a:off x="9810472" y="-61790"/>
            <a:ext cx="3228331" cy="6167817"/>
          </a:xfrm>
          <a:custGeom>
            <a:avLst/>
            <a:gdLst>
              <a:gd name="connsiteX0" fmla="*/ 1646063 w 3228331"/>
              <a:gd name="connsiteY0" fmla="*/ 0 h 6167817"/>
              <a:gd name="connsiteX1" fmla="*/ 0 w 3228331"/>
              <a:gd name="connsiteY1" fmla="*/ 6143192 h 6167817"/>
              <a:gd name="connsiteX2" fmla="*/ 54177 w 3228331"/>
              <a:gd name="connsiteY2" fmla="*/ 6150985 h 6167817"/>
              <a:gd name="connsiteX3" fmla="*/ 348611 w 3228331"/>
              <a:gd name="connsiteY3" fmla="*/ 6167817 h 6167817"/>
              <a:gd name="connsiteX4" fmla="*/ 3228331 w 3228331"/>
              <a:gd name="connsiteY4" fmla="*/ 2907671 h 6167817"/>
              <a:gd name="connsiteX5" fmla="*/ 1721256 w 3228331"/>
              <a:gd name="connsiteY5" fmla="*/ 41007 h 61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331" h="6167817">
                <a:moveTo>
                  <a:pt x="1646063" y="0"/>
                </a:moveTo>
                <a:lnTo>
                  <a:pt x="0" y="6143192"/>
                </a:lnTo>
                <a:lnTo>
                  <a:pt x="54177" y="6150985"/>
                </a:lnTo>
                <a:cubicBezTo>
                  <a:pt x="150984" y="6162115"/>
                  <a:pt x="249209" y="6167817"/>
                  <a:pt x="348611" y="6167817"/>
                </a:cubicBezTo>
                <a:cubicBezTo>
                  <a:pt x="1939036" y="6167817"/>
                  <a:pt x="3228331" y="4708200"/>
                  <a:pt x="3228331" y="2907671"/>
                </a:cubicBezTo>
                <a:cubicBezTo>
                  <a:pt x="3228331" y="1669807"/>
                  <a:pt x="2618938" y="593078"/>
                  <a:pt x="1721256" y="41007"/>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7" name="任意多边形: 形状 86"/>
          <p:cNvSpPr/>
          <p:nvPr>
            <p:custDataLst>
              <p:tags r:id="rId16"/>
            </p:custDataLst>
          </p:nvPr>
        </p:nvSpPr>
        <p:spPr>
          <a:xfrm rot="900000" flipH="1">
            <a:off x="9684804" y="-114694"/>
            <a:ext cx="3348720" cy="6149369"/>
          </a:xfrm>
          <a:custGeom>
            <a:avLst/>
            <a:gdLst>
              <a:gd name="connsiteX0" fmla="*/ 1636003 w 3348720"/>
              <a:gd name="connsiteY0" fmla="*/ 0 h 6149369"/>
              <a:gd name="connsiteX1" fmla="*/ 0 w 3348720"/>
              <a:gd name="connsiteY1" fmla="*/ 6105649 h 6149369"/>
              <a:gd name="connsiteX2" fmla="*/ 30447 w 3348720"/>
              <a:gd name="connsiteY2" fmla="*/ 6111805 h 6149369"/>
              <a:gd name="connsiteX3" fmla="*/ 469000 w 3348720"/>
              <a:gd name="connsiteY3" fmla="*/ 6149369 h 6149369"/>
              <a:gd name="connsiteX4" fmla="*/ 3348720 w 3348720"/>
              <a:gd name="connsiteY4" fmla="*/ 2889223 h 6149369"/>
              <a:gd name="connsiteX5" fmla="*/ 2079078 w 3348720"/>
              <a:gd name="connsiteY5" fmla="*/ 185859 h 6149369"/>
              <a:gd name="connsiteX6" fmla="*/ 1919161 w 3348720"/>
              <a:gd name="connsiteY6" fmla="*/ 75872 h 614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8720" h="6149369">
                <a:moveTo>
                  <a:pt x="1636003" y="0"/>
                </a:moveTo>
                <a:lnTo>
                  <a:pt x="0" y="6105649"/>
                </a:lnTo>
                <a:lnTo>
                  <a:pt x="30447" y="6111805"/>
                </a:lnTo>
                <a:cubicBezTo>
                  <a:pt x="173441" y="6136540"/>
                  <a:pt x="319898" y="6149369"/>
                  <a:pt x="469000" y="6149369"/>
                </a:cubicBezTo>
                <a:cubicBezTo>
                  <a:pt x="2059425" y="6149369"/>
                  <a:pt x="3348720" y="4689752"/>
                  <a:pt x="3348720" y="2889223"/>
                </a:cubicBezTo>
                <a:cubicBezTo>
                  <a:pt x="3348720" y="1763892"/>
                  <a:pt x="2845090" y="771731"/>
                  <a:pt x="2079078" y="185859"/>
                </a:cubicBezTo>
                <a:lnTo>
                  <a:pt x="1919161" y="75872"/>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5" name="任意多边形: 形状 84"/>
          <p:cNvSpPr/>
          <p:nvPr>
            <p:custDataLst>
              <p:tags r:id="rId17"/>
            </p:custDataLst>
          </p:nvPr>
        </p:nvSpPr>
        <p:spPr>
          <a:xfrm rot="900000" flipH="1">
            <a:off x="9554782" y="-134522"/>
            <a:ext cx="3467662" cy="6097080"/>
          </a:xfrm>
          <a:custGeom>
            <a:avLst/>
            <a:gdLst>
              <a:gd name="connsiteX0" fmla="*/ 1615430 w 3467662"/>
              <a:gd name="connsiteY0" fmla="*/ 0 h 6097080"/>
              <a:gd name="connsiteX1" fmla="*/ 0 w 3467662"/>
              <a:gd name="connsiteY1" fmla="*/ 6028866 h 6097080"/>
              <a:gd name="connsiteX2" fmla="*/ 7578 w 3467662"/>
              <a:gd name="connsiteY2" fmla="*/ 6030846 h 6097080"/>
              <a:gd name="connsiteX3" fmla="*/ 587942 w 3467662"/>
              <a:gd name="connsiteY3" fmla="*/ 6097080 h 6097080"/>
              <a:gd name="connsiteX4" fmla="*/ 3467662 w 3467662"/>
              <a:gd name="connsiteY4" fmla="*/ 2836934 h 6097080"/>
              <a:gd name="connsiteX5" fmla="*/ 2419711 w 3467662"/>
              <a:gd name="connsiteY5" fmla="*/ 321247 h 6097080"/>
              <a:gd name="connsiteX6" fmla="*/ 2236968 w 3467662"/>
              <a:gd name="connsiteY6" fmla="*/ 166541 h 60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7662" h="6097080">
                <a:moveTo>
                  <a:pt x="1615430" y="0"/>
                </a:moveTo>
                <a:lnTo>
                  <a:pt x="0" y="6028866"/>
                </a:lnTo>
                <a:lnTo>
                  <a:pt x="7578" y="6030846"/>
                </a:lnTo>
                <a:cubicBezTo>
                  <a:pt x="195041" y="6074274"/>
                  <a:pt x="389139" y="6097080"/>
                  <a:pt x="587942" y="6097080"/>
                </a:cubicBezTo>
                <a:cubicBezTo>
                  <a:pt x="2178367" y="6097080"/>
                  <a:pt x="3467662" y="4637463"/>
                  <a:pt x="3467662" y="2836934"/>
                </a:cubicBezTo>
                <a:cubicBezTo>
                  <a:pt x="3467662" y="1824137"/>
                  <a:pt x="3059721" y="919206"/>
                  <a:pt x="2419711" y="321247"/>
                </a:cubicBezTo>
                <a:lnTo>
                  <a:pt x="2236968" y="16654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1" name="任意多边形: 形状 130"/>
          <p:cNvSpPr/>
          <p:nvPr>
            <p:custDataLst>
              <p:tags r:id="rId18"/>
            </p:custDataLst>
          </p:nvPr>
        </p:nvSpPr>
        <p:spPr>
          <a:xfrm rot="17640000" flipH="1">
            <a:off x="-2395738" y="1163889"/>
            <a:ext cx="6272491" cy="3876465"/>
          </a:xfrm>
          <a:custGeom>
            <a:avLst/>
            <a:gdLst>
              <a:gd name="connsiteX0" fmla="*/ 603508 w 6272491"/>
              <a:gd name="connsiteY0" fmla="*/ 0 h 3876465"/>
              <a:gd name="connsiteX1" fmla="*/ 0 w 6272491"/>
              <a:gd name="connsiteY1" fmla="*/ 1355501 h 3876465"/>
              <a:gd name="connsiteX2" fmla="*/ 112997 w 6272491"/>
              <a:gd name="connsiteY2" fmla="*/ 1664231 h 3876465"/>
              <a:gd name="connsiteX3" fmla="*/ 3450483 w 6272491"/>
              <a:gd name="connsiteY3" fmla="*/ 3876465 h 3876465"/>
              <a:gd name="connsiteX4" fmla="*/ 6245495 w 6272491"/>
              <a:gd name="connsiteY4" fmla="*/ 2558346 h 3876465"/>
              <a:gd name="connsiteX5" fmla="*/ 6272491 w 6272491"/>
              <a:gd name="connsiteY5" fmla="*/ 2523994 h 387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2491" h="3876465">
                <a:moveTo>
                  <a:pt x="603508" y="0"/>
                </a:moveTo>
                <a:lnTo>
                  <a:pt x="0" y="1355501"/>
                </a:lnTo>
                <a:lnTo>
                  <a:pt x="112997" y="1664231"/>
                </a:lnTo>
                <a:cubicBezTo>
                  <a:pt x="662866" y="2964268"/>
                  <a:pt x="1950147" y="3876465"/>
                  <a:pt x="3450483" y="3876465"/>
                </a:cubicBezTo>
                <a:cubicBezTo>
                  <a:pt x="4575735" y="3876465"/>
                  <a:pt x="5581143" y="3363354"/>
                  <a:pt x="6245495" y="2558346"/>
                </a:cubicBezTo>
                <a:lnTo>
                  <a:pt x="6272491" y="252399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3" name="任意多边形: 形状 132"/>
          <p:cNvSpPr/>
          <p:nvPr>
            <p:custDataLst>
              <p:tags r:id="rId19"/>
            </p:custDataLst>
          </p:nvPr>
        </p:nvSpPr>
        <p:spPr>
          <a:xfrm rot="17640000" flipH="1">
            <a:off x="-2449648" y="1272324"/>
            <a:ext cx="6250441" cy="3825167"/>
          </a:xfrm>
          <a:custGeom>
            <a:avLst/>
            <a:gdLst>
              <a:gd name="connsiteX0" fmla="*/ 0 w 6250441"/>
              <a:gd name="connsiteY0" fmla="*/ 1101554 h 3825167"/>
              <a:gd name="connsiteX1" fmla="*/ 45921 w 6250441"/>
              <a:gd name="connsiteY1" fmla="*/ 1280147 h 3825167"/>
              <a:gd name="connsiteX2" fmla="*/ 3505208 w 6250441"/>
              <a:gd name="connsiteY2" fmla="*/ 3825167 h 3825167"/>
              <a:gd name="connsiteX3" fmla="*/ 6186375 w 6250441"/>
              <a:gd name="connsiteY3" fmla="*/ 2638475 h 3825167"/>
              <a:gd name="connsiteX4" fmla="*/ 6250441 w 6250441"/>
              <a:gd name="connsiteY4" fmla="*/ 2564515 h 3825167"/>
              <a:gd name="connsiteX5" fmla="*/ 490444 w 6250441"/>
              <a:gd name="connsiteY5" fmla="*/ 0 h 38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0441" h="3825167">
                <a:moveTo>
                  <a:pt x="0" y="1101554"/>
                </a:moveTo>
                <a:lnTo>
                  <a:pt x="45921" y="1280147"/>
                </a:lnTo>
                <a:cubicBezTo>
                  <a:pt x="504524" y="2754603"/>
                  <a:pt x="1879844" y="3825167"/>
                  <a:pt x="3505208" y="3825167"/>
                </a:cubicBezTo>
                <a:cubicBezTo>
                  <a:pt x="4567946" y="3825167"/>
                  <a:pt x="5523787" y="3367485"/>
                  <a:pt x="6186375" y="2638475"/>
                </a:cubicBezTo>
                <a:lnTo>
                  <a:pt x="6250441" y="2564515"/>
                </a:lnTo>
                <a:lnTo>
                  <a:pt x="490444"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5" name="任意多边形: 形状 134"/>
          <p:cNvSpPr/>
          <p:nvPr>
            <p:custDataLst>
              <p:tags r:id="rId20"/>
            </p:custDataLst>
          </p:nvPr>
        </p:nvSpPr>
        <p:spPr>
          <a:xfrm rot="17640000" flipH="1">
            <a:off x="-2500059" y="1381476"/>
            <a:ext cx="6220753" cy="3773869"/>
          </a:xfrm>
          <a:custGeom>
            <a:avLst/>
            <a:gdLst>
              <a:gd name="connsiteX0" fmla="*/ 0 w 6220753"/>
              <a:gd name="connsiteY0" fmla="*/ 837262 h 3773869"/>
              <a:gd name="connsiteX1" fmla="*/ 6786 w 6220753"/>
              <a:gd name="connsiteY1" fmla="*/ 881724 h 3773869"/>
              <a:gd name="connsiteX2" fmla="*/ 3555328 w 6220753"/>
              <a:gd name="connsiteY2" fmla="*/ 3773869 h 3773869"/>
              <a:gd name="connsiteX3" fmla="*/ 6116562 w 6220753"/>
              <a:gd name="connsiteY3" fmla="*/ 2712972 h 3773869"/>
              <a:gd name="connsiteX4" fmla="*/ 6220753 w 6220753"/>
              <a:gd name="connsiteY4" fmla="*/ 2603688 h 3773869"/>
              <a:gd name="connsiteX5" fmla="*/ 372773 w 6220753"/>
              <a:gd name="connsiteY5" fmla="*/ 0 h 37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753" h="3773869">
                <a:moveTo>
                  <a:pt x="0" y="837262"/>
                </a:moveTo>
                <a:lnTo>
                  <a:pt x="6786" y="881724"/>
                </a:lnTo>
                <a:cubicBezTo>
                  <a:pt x="344536" y="2532268"/>
                  <a:pt x="1804936" y="3773869"/>
                  <a:pt x="3555328" y="3773869"/>
                </a:cubicBezTo>
                <a:cubicBezTo>
                  <a:pt x="4555552" y="3773869"/>
                  <a:pt x="5461085" y="3368448"/>
                  <a:pt x="6116562" y="2712972"/>
                </a:cubicBezTo>
                <a:lnTo>
                  <a:pt x="6220753" y="2603688"/>
                </a:lnTo>
                <a:lnTo>
                  <a:pt x="372773"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9" name="任意多边形: 形状 128"/>
          <p:cNvSpPr/>
          <p:nvPr>
            <p:custDataLst>
              <p:tags r:id="rId21"/>
            </p:custDataLst>
          </p:nvPr>
        </p:nvSpPr>
        <p:spPr>
          <a:xfrm rot="17640000" flipH="1">
            <a:off x="-2543395" y="1494553"/>
            <a:ext cx="6173421" cy="3722570"/>
          </a:xfrm>
          <a:custGeom>
            <a:avLst/>
            <a:gdLst>
              <a:gd name="connsiteX0" fmla="*/ 0 w 6173421"/>
              <a:gd name="connsiteY0" fmla="*/ 543508 h 3722570"/>
              <a:gd name="connsiteX1" fmla="*/ 43789 w 6173421"/>
              <a:gd name="connsiteY1" fmla="*/ 830425 h 3722570"/>
              <a:gd name="connsiteX2" fmla="*/ 3592331 w 6173421"/>
              <a:gd name="connsiteY2" fmla="*/ 3722570 h 3722570"/>
              <a:gd name="connsiteX3" fmla="*/ 6153565 w 6173421"/>
              <a:gd name="connsiteY3" fmla="*/ 2661673 h 3722570"/>
              <a:gd name="connsiteX4" fmla="*/ 6173421 w 6173421"/>
              <a:gd name="connsiteY4" fmla="*/ 2640845 h 3722570"/>
              <a:gd name="connsiteX5" fmla="*/ 241986 w 6173421"/>
              <a:gd name="connsiteY5" fmla="*/ 0 h 37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3421" h="3722570">
                <a:moveTo>
                  <a:pt x="0" y="543508"/>
                </a:moveTo>
                <a:lnTo>
                  <a:pt x="43789" y="830425"/>
                </a:lnTo>
                <a:cubicBezTo>
                  <a:pt x="381539" y="2480969"/>
                  <a:pt x="1841939" y="3722570"/>
                  <a:pt x="3592331" y="3722570"/>
                </a:cubicBezTo>
                <a:cubicBezTo>
                  <a:pt x="4592555" y="3722570"/>
                  <a:pt x="5498088" y="3317149"/>
                  <a:pt x="6153565" y="2661673"/>
                </a:cubicBezTo>
                <a:lnTo>
                  <a:pt x="6173421" y="2640845"/>
                </a:lnTo>
                <a:lnTo>
                  <a:pt x="241986"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5" name="任意多边形: 形状 124"/>
          <p:cNvSpPr/>
          <p:nvPr>
            <p:custDataLst>
              <p:tags r:id="rId22"/>
            </p:custDataLst>
          </p:nvPr>
        </p:nvSpPr>
        <p:spPr>
          <a:xfrm rot="17640000" flipH="1">
            <a:off x="-2580192" y="1610925"/>
            <a:ext cx="6110074" cy="3671272"/>
          </a:xfrm>
          <a:custGeom>
            <a:avLst/>
            <a:gdLst>
              <a:gd name="connsiteX0" fmla="*/ 99583 w 6110074"/>
              <a:gd name="connsiteY0" fmla="*/ 0 h 3671272"/>
              <a:gd name="connsiteX1" fmla="*/ 0 w 6110074"/>
              <a:gd name="connsiteY1" fmla="*/ 223666 h 3671272"/>
              <a:gd name="connsiteX2" fmla="*/ 300 w 6110074"/>
              <a:gd name="connsiteY2" fmla="*/ 235536 h 3671272"/>
              <a:gd name="connsiteX3" fmla="*/ 3617718 w 6110074"/>
              <a:gd name="connsiteY3" fmla="*/ 3671272 h 3671272"/>
              <a:gd name="connsiteX4" fmla="*/ 6053157 w 6110074"/>
              <a:gd name="connsiteY4" fmla="*/ 2730308 h 3671272"/>
              <a:gd name="connsiteX5" fmla="*/ 6110074 w 6110074"/>
              <a:gd name="connsiteY5" fmla="*/ 2676043 h 36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074" h="3671272">
                <a:moveTo>
                  <a:pt x="99583" y="0"/>
                </a:moveTo>
                <a:lnTo>
                  <a:pt x="0" y="223666"/>
                </a:lnTo>
                <a:lnTo>
                  <a:pt x="300" y="235536"/>
                </a:lnTo>
                <a:cubicBezTo>
                  <a:pt x="97312" y="2149361"/>
                  <a:pt x="1679784" y="3671272"/>
                  <a:pt x="3617718" y="3671272"/>
                </a:cubicBezTo>
                <a:cubicBezTo>
                  <a:pt x="4555428" y="3671272"/>
                  <a:pt x="5409913" y="3314945"/>
                  <a:pt x="6053157" y="2730308"/>
                </a:cubicBezTo>
                <a:lnTo>
                  <a:pt x="6110074" y="267604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3"/>
            </p:custDataLst>
          </p:nvPr>
        </p:nvSpPr>
        <p:spPr>
          <a:xfrm rot="17640000" flipH="1">
            <a:off x="-2592770" y="1754454"/>
            <a:ext cx="6018386" cy="3591223"/>
          </a:xfrm>
          <a:custGeom>
            <a:avLst/>
            <a:gdLst>
              <a:gd name="connsiteX0" fmla="*/ 0 w 6018386"/>
              <a:gd name="connsiteY0" fmla="*/ 0 h 3591223"/>
              <a:gd name="connsiteX1" fmla="*/ 3931 w 6018386"/>
              <a:gd name="connsiteY1" fmla="*/ 155485 h 3591223"/>
              <a:gd name="connsiteX2" fmla="*/ 3621350 w 6018386"/>
              <a:gd name="connsiteY2" fmla="*/ 3591223 h 3591223"/>
              <a:gd name="connsiteX3" fmla="*/ 5925362 w 6018386"/>
              <a:gd name="connsiteY3" fmla="*/ 2764104 h 3591223"/>
              <a:gd name="connsiteX4" fmla="*/ 6018386 w 6018386"/>
              <a:gd name="connsiteY4" fmla="*/ 2679558 h 359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86" h="3591223">
                <a:moveTo>
                  <a:pt x="0" y="0"/>
                </a:moveTo>
                <a:lnTo>
                  <a:pt x="3931" y="155485"/>
                </a:lnTo>
                <a:cubicBezTo>
                  <a:pt x="100943" y="2069311"/>
                  <a:pt x="1683416" y="3591223"/>
                  <a:pt x="3621350" y="3591223"/>
                </a:cubicBezTo>
                <a:cubicBezTo>
                  <a:pt x="4496546" y="3591223"/>
                  <a:pt x="5299244" y="3280822"/>
                  <a:pt x="5925362" y="2764104"/>
                </a:cubicBezTo>
                <a:lnTo>
                  <a:pt x="6018386" y="2679558"/>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7" name="任意多边形: 形状 126"/>
          <p:cNvSpPr/>
          <p:nvPr>
            <p:custDataLst>
              <p:tags r:id="rId24"/>
            </p:custDataLst>
          </p:nvPr>
        </p:nvSpPr>
        <p:spPr>
          <a:xfrm rot="17640000" flipH="1">
            <a:off x="-2581217" y="1938619"/>
            <a:ext cx="5918022" cy="3461966"/>
          </a:xfrm>
          <a:custGeom>
            <a:avLst/>
            <a:gdLst>
              <a:gd name="connsiteX0" fmla="*/ 0 w 5918022"/>
              <a:gd name="connsiteY0" fmla="*/ 0 h 3461966"/>
              <a:gd name="connsiteX1" fmla="*/ 10613 w 5918022"/>
              <a:gd name="connsiteY1" fmla="*/ 210176 h 3461966"/>
              <a:gd name="connsiteX2" fmla="*/ 3614044 w 5918022"/>
              <a:gd name="connsiteY2" fmla="*/ 3461966 h 3461966"/>
              <a:gd name="connsiteX3" fmla="*/ 5639212 w 5918022"/>
              <a:gd name="connsiteY3" fmla="*/ 2843363 h 3461966"/>
              <a:gd name="connsiteX4" fmla="*/ 5918022 w 5918022"/>
              <a:gd name="connsiteY4" fmla="*/ 2634873 h 34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022" h="3461966">
                <a:moveTo>
                  <a:pt x="0" y="0"/>
                </a:moveTo>
                <a:lnTo>
                  <a:pt x="10613" y="210176"/>
                </a:lnTo>
                <a:cubicBezTo>
                  <a:pt x="196102" y="2036658"/>
                  <a:pt x="1738624" y="3461966"/>
                  <a:pt x="3614044" y="3461966"/>
                </a:cubicBezTo>
                <a:cubicBezTo>
                  <a:pt x="4364212" y="3461966"/>
                  <a:pt x="5061116" y="3233917"/>
                  <a:pt x="5639212" y="2843363"/>
                </a:cubicBezTo>
                <a:lnTo>
                  <a:pt x="5918022" y="263487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25"/>
            </p:custDataLst>
          </p:nvPr>
        </p:nvSpPr>
        <p:spPr>
          <a:xfrm rot="17640000" flipH="1">
            <a:off x="-2561230" y="2116432"/>
            <a:ext cx="5805896" cy="3333065"/>
          </a:xfrm>
          <a:custGeom>
            <a:avLst/>
            <a:gdLst>
              <a:gd name="connsiteX0" fmla="*/ 0 w 5805896"/>
              <a:gd name="connsiteY0" fmla="*/ 0 h 3333065"/>
              <a:gd name="connsiteX1" fmla="*/ 4104 w 5805896"/>
              <a:gd name="connsiteY1" fmla="*/ 81275 h 3333065"/>
              <a:gd name="connsiteX2" fmla="*/ 3607535 w 5805896"/>
              <a:gd name="connsiteY2" fmla="*/ 3333065 h 3333065"/>
              <a:gd name="connsiteX3" fmla="*/ 5632703 w 5805896"/>
              <a:gd name="connsiteY3" fmla="*/ 2714462 h 3333065"/>
              <a:gd name="connsiteX4" fmla="*/ 5805896 w 5805896"/>
              <a:gd name="connsiteY4" fmla="*/ 2584951 h 333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896" h="3333065">
                <a:moveTo>
                  <a:pt x="0" y="0"/>
                </a:moveTo>
                <a:lnTo>
                  <a:pt x="4104" y="81275"/>
                </a:lnTo>
                <a:cubicBezTo>
                  <a:pt x="189593" y="1907757"/>
                  <a:pt x="1732115" y="3333065"/>
                  <a:pt x="3607535" y="3333065"/>
                </a:cubicBezTo>
                <a:cubicBezTo>
                  <a:pt x="4357703" y="3333065"/>
                  <a:pt x="5054607" y="3105016"/>
                  <a:pt x="5632703" y="2714462"/>
                </a:cubicBezTo>
                <a:lnTo>
                  <a:pt x="5805896" y="258495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6"/>
            </p:custDataLst>
          </p:nvPr>
        </p:nvSpPr>
        <p:spPr>
          <a:xfrm rot="17640000" flipH="1">
            <a:off x="-2538633" y="2298264"/>
            <a:ext cx="5688550" cy="3201839"/>
          </a:xfrm>
          <a:custGeom>
            <a:avLst/>
            <a:gdLst>
              <a:gd name="connsiteX0" fmla="*/ 0 w 5688550"/>
              <a:gd name="connsiteY0" fmla="*/ 0 h 3201839"/>
              <a:gd name="connsiteX1" fmla="*/ 47265 w 5688550"/>
              <a:gd name="connsiteY1" fmla="*/ 309693 h 3201839"/>
              <a:gd name="connsiteX2" fmla="*/ 3595808 w 5688550"/>
              <a:gd name="connsiteY2" fmla="*/ 3201839 h 3201839"/>
              <a:gd name="connsiteX3" fmla="*/ 5620976 w 5688550"/>
              <a:gd name="connsiteY3" fmla="*/ 2583236 h 3201839"/>
              <a:gd name="connsiteX4" fmla="*/ 5688550 w 5688550"/>
              <a:gd name="connsiteY4" fmla="*/ 2532705 h 320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50" h="3201839">
                <a:moveTo>
                  <a:pt x="0" y="0"/>
                </a:moveTo>
                <a:lnTo>
                  <a:pt x="47265" y="309693"/>
                </a:lnTo>
                <a:cubicBezTo>
                  <a:pt x="385015" y="1960237"/>
                  <a:pt x="1845416" y="3201839"/>
                  <a:pt x="3595808" y="3201839"/>
                </a:cubicBezTo>
                <a:cubicBezTo>
                  <a:pt x="4345976" y="3201839"/>
                  <a:pt x="5042880" y="2973790"/>
                  <a:pt x="5620976" y="2583236"/>
                </a:cubicBezTo>
                <a:lnTo>
                  <a:pt x="5688550" y="2532705"/>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2" name="任意多边形: 形状 161"/>
          <p:cNvSpPr/>
          <p:nvPr>
            <p:custDataLst>
              <p:tags r:id="rId27"/>
            </p:custDataLst>
          </p:nvPr>
        </p:nvSpPr>
        <p:spPr>
          <a:xfrm rot="17640000" flipH="1">
            <a:off x="-2466894" y="2457930"/>
            <a:ext cx="5498762" cy="3066650"/>
          </a:xfrm>
          <a:custGeom>
            <a:avLst/>
            <a:gdLst>
              <a:gd name="connsiteX0" fmla="*/ 0 w 5498762"/>
              <a:gd name="connsiteY0" fmla="*/ 0 h 3066650"/>
              <a:gd name="connsiteX1" fmla="*/ 26632 w 5498762"/>
              <a:gd name="connsiteY1" fmla="*/ 174504 h 3066650"/>
              <a:gd name="connsiteX2" fmla="*/ 3575175 w 5498762"/>
              <a:gd name="connsiteY2" fmla="*/ 3066650 h 3066650"/>
              <a:gd name="connsiteX3" fmla="*/ 5301698 w 5498762"/>
              <a:gd name="connsiteY3" fmla="*/ 2629478 h 3066650"/>
              <a:gd name="connsiteX4" fmla="*/ 5461196 w 5498762"/>
              <a:gd name="connsiteY4" fmla="*/ 2532581 h 3066650"/>
              <a:gd name="connsiteX5" fmla="*/ 5498762 w 5498762"/>
              <a:gd name="connsiteY5" fmla="*/ 2448207 h 306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762" h="3066650">
                <a:moveTo>
                  <a:pt x="0" y="0"/>
                </a:moveTo>
                <a:lnTo>
                  <a:pt x="26632" y="174504"/>
                </a:lnTo>
                <a:cubicBezTo>
                  <a:pt x="364382" y="1825048"/>
                  <a:pt x="1824783" y="3066650"/>
                  <a:pt x="3575175" y="3066650"/>
                </a:cubicBezTo>
                <a:cubicBezTo>
                  <a:pt x="4200315" y="3066650"/>
                  <a:pt x="4788466" y="2908282"/>
                  <a:pt x="5301698" y="2629478"/>
                </a:cubicBezTo>
                <a:lnTo>
                  <a:pt x="5461196" y="2532581"/>
                </a:lnTo>
                <a:lnTo>
                  <a:pt x="5498762" y="2448207"/>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0" name="任意多边形: 形状 159"/>
          <p:cNvSpPr/>
          <p:nvPr>
            <p:custDataLst>
              <p:tags r:id="rId28"/>
            </p:custDataLst>
          </p:nvPr>
        </p:nvSpPr>
        <p:spPr>
          <a:xfrm rot="17640000" flipH="1">
            <a:off x="-2396114" y="2618218"/>
            <a:ext cx="5310339" cy="2931460"/>
          </a:xfrm>
          <a:custGeom>
            <a:avLst/>
            <a:gdLst>
              <a:gd name="connsiteX0" fmla="*/ 0 w 5310339"/>
              <a:gd name="connsiteY0" fmla="*/ 0 h 2931460"/>
              <a:gd name="connsiteX1" fmla="*/ 6000 w 5310339"/>
              <a:gd name="connsiteY1" fmla="*/ 39314 h 2931460"/>
              <a:gd name="connsiteX2" fmla="*/ 3554543 w 5310339"/>
              <a:gd name="connsiteY2" fmla="*/ 2931460 h 2931460"/>
              <a:gd name="connsiteX3" fmla="*/ 5085166 w 5310339"/>
              <a:gd name="connsiteY3" fmla="*/ 2593120 h 2931460"/>
              <a:gd name="connsiteX4" fmla="*/ 5244189 w 5310339"/>
              <a:gd name="connsiteY4" fmla="*/ 2512892 h 2931460"/>
              <a:gd name="connsiteX5" fmla="*/ 5310339 w 5310339"/>
              <a:gd name="connsiteY5" fmla="*/ 2364316 h 29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39" h="2931460">
                <a:moveTo>
                  <a:pt x="0" y="0"/>
                </a:moveTo>
                <a:lnTo>
                  <a:pt x="6000" y="39314"/>
                </a:lnTo>
                <a:cubicBezTo>
                  <a:pt x="343750" y="1689858"/>
                  <a:pt x="1804151" y="2931460"/>
                  <a:pt x="3554543" y="2931460"/>
                </a:cubicBezTo>
                <a:cubicBezTo>
                  <a:pt x="4101541" y="2931460"/>
                  <a:pt x="4620218" y="2810209"/>
                  <a:pt x="5085166" y="2593120"/>
                </a:cubicBezTo>
                <a:lnTo>
                  <a:pt x="5244189" y="2512892"/>
                </a:lnTo>
                <a:lnTo>
                  <a:pt x="5310339" y="236431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8" name="任意多边形: 形状 157"/>
          <p:cNvSpPr/>
          <p:nvPr>
            <p:custDataLst>
              <p:tags r:id="rId29"/>
            </p:custDataLst>
          </p:nvPr>
        </p:nvSpPr>
        <p:spPr>
          <a:xfrm rot="17640000" flipH="1">
            <a:off x="-2319676" y="2787221"/>
            <a:ext cx="5110601" cy="2791232"/>
          </a:xfrm>
          <a:custGeom>
            <a:avLst/>
            <a:gdLst>
              <a:gd name="connsiteX0" fmla="*/ 0 w 5110601"/>
              <a:gd name="connsiteY0" fmla="*/ 0 h 2791232"/>
              <a:gd name="connsiteX1" fmla="*/ 63307 w 5110601"/>
              <a:gd name="connsiteY1" fmla="*/ 246211 h 2791232"/>
              <a:gd name="connsiteX2" fmla="*/ 3522595 w 5110601"/>
              <a:gd name="connsiteY2" fmla="*/ 2791232 h 2791232"/>
              <a:gd name="connsiteX3" fmla="*/ 4850739 w 5110601"/>
              <a:gd name="connsiteY3" fmla="*/ 2539989 h 2791232"/>
              <a:gd name="connsiteX4" fmla="*/ 5026443 w 5110601"/>
              <a:gd name="connsiteY4" fmla="*/ 2464410 h 2791232"/>
              <a:gd name="connsiteX5" fmla="*/ 5110601 w 5110601"/>
              <a:gd name="connsiteY5" fmla="*/ 2275386 h 27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0601" h="2791232">
                <a:moveTo>
                  <a:pt x="0" y="0"/>
                </a:moveTo>
                <a:lnTo>
                  <a:pt x="63307" y="246211"/>
                </a:lnTo>
                <a:cubicBezTo>
                  <a:pt x="521910" y="1720667"/>
                  <a:pt x="1897231" y="2791232"/>
                  <a:pt x="3522595" y="2791232"/>
                </a:cubicBezTo>
                <a:cubicBezTo>
                  <a:pt x="3991450" y="2791232"/>
                  <a:pt x="4439499" y="2702150"/>
                  <a:pt x="4850739" y="2539989"/>
                </a:cubicBezTo>
                <a:lnTo>
                  <a:pt x="5026443" y="2464410"/>
                </a:lnTo>
                <a:lnTo>
                  <a:pt x="5110601" y="22753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6" name="任意多边形: 形状 155"/>
          <p:cNvSpPr/>
          <p:nvPr>
            <p:custDataLst>
              <p:tags r:id="rId30"/>
            </p:custDataLst>
          </p:nvPr>
        </p:nvSpPr>
        <p:spPr>
          <a:xfrm rot="17640000" flipH="1">
            <a:off x="-2240920" y="2959793"/>
            <a:ext cx="4906224" cy="2648939"/>
          </a:xfrm>
          <a:custGeom>
            <a:avLst/>
            <a:gdLst>
              <a:gd name="connsiteX0" fmla="*/ 0 w 4906224"/>
              <a:gd name="connsiteY0" fmla="*/ 0 h 2648939"/>
              <a:gd name="connsiteX1" fmla="*/ 26720 w 4906224"/>
              <a:gd name="connsiteY1" fmla="*/ 103918 h 2648939"/>
              <a:gd name="connsiteX2" fmla="*/ 3486008 w 4906224"/>
              <a:gd name="connsiteY2" fmla="*/ 2648939 h 2648939"/>
              <a:gd name="connsiteX3" fmla="*/ 4563119 w 4906224"/>
              <a:gd name="connsiteY3" fmla="*/ 2486095 h 2648939"/>
              <a:gd name="connsiteX4" fmla="*/ 4812543 w 4906224"/>
              <a:gd name="connsiteY4" fmla="*/ 2394805 h 2648939"/>
              <a:gd name="connsiteX5" fmla="*/ 4906224 w 4906224"/>
              <a:gd name="connsiteY5" fmla="*/ 2184392 h 264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24" h="2648939">
                <a:moveTo>
                  <a:pt x="0" y="0"/>
                </a:moveTo>
                <a:lnTo>
                  <a:pt x="26720" y="103918"/>
                </a:lnTo>
                <a:cubicBezTo>
                  <a:pt x="485323" y="1578374"/>
                  <a:pt x="1860644" y="2648939"/>
                  <a:pt x="3486008" y="2648939"/>
                </a:cubicBezTo>
                <a:cubicBezTo>
                  <a:pt x="3861092" y="2648939"/>
                  <a:pt x="4222860" y="2591927"/>
                  <a:pt x="4563119" y="2486095"/>
                </a:cubicBezTo>
                <a:lnTo>
                  <a:pt x="4812543" y="2394805"/>
                </a:lnTo>
                <a:lnTo>
                  <a:pt x="4906224" y="2184392"/>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4" name="任意多边形: 形状 153"/>
          <p:cNvSpPr/>
          <p:nvPr>
            <p:custDataLst>
              <p:tags r:id="rId31"/>
            </p:custDataLst>
          </p:nvPr>
        </p:nvSpPr>
        <p:spPr>
          <a:xfrm rot="17640000" flipH="1">
            <a:off x="-2159666" y="3136212"/>
            <a:ext cx="4696855" cy="2504423"/>
          </a:xfrm>
          <a:custGeom>
            <a:avLst/>
            <a:gdLst>
              <a:gd name="connsiteX0" fmla="*/ 0 w 4696855"/>
              <a:gd name="connsiteY0" fmla="*/ 0 h 2504423"/>
              <a:gd name="connsiteX1" fmla="*/ 106942 w 4696855"/>
              <a:gd name="connsiteY1" fmla="*/ 292188 h 2504423"/>
              <a:gd name="connsiteX2" fmla="*/ 3444429 w 4696855"/>
              <a:gd name="connsiteY2" fmla="*/ 2504423 h 2504423"/>
              <a:gd name="connsiteX3" fmla="*/ 4521540 w 4696855"/>
              <a:gd name="connsiteY3" fmla="*/ 2341579 h 2504423"/>
              <a:gd name="connsiteX4" fmla="*/ 4597793 w 4696855"/>
              <a:gd name="connsiteY4" fmla="*/ 2313670 h 2504423"/>
              <a:gd name="connsiteX5" fmla="*/ 4696855 w 4696855"/>
              <a:gd name="connsiteY5" fmla="*/ 2091174 h 250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855" h="2504423">
                <a:moveTo>
                  <a:pt x="0" y="0"/>
                </a:moveTo>
                <a:lnTo>
                  <a:pt x="106942" y="292188"/>
                </a:lnTo>
                <a:cubicBezTo>
                  <a:pt x="656812" y="1592226"/>
                  <a:pt x="1944093" y="2504423"/>
                  <a:pt x="3444429" y="2504423"/>
                </a:cubicBezTo>
                <a:cubicBezTo>
                  <a:pt x="3819513" y="2504423"/>
                  <a:pt x="4181281" y="2447411"/>
                  <a:pt x="4521540" y="2341579"/>
                </a:cubicBezTo>
                <a:lnTo>
                  <a:pt x="4597793" y="2313670"/>
                </a:lnTo>
                <a:lnTo>
                  <a:pt x="4696855" y="209117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2" name="任意多边形: 形状 151"/>
          <p:cNvSpPr/>
          <p:nvPr>
            <p:custDataLst>
              <p:tags r:id="rId32"/>
            </p:custDataLst>
          </p:nvPr>
        </p:nvSpPr>
        <p:spPr>
          <a:xfrm rot="17640000" flipH="1">
            <a:off x="-2071656" y="3323036"/>
            <a:ext cx="4473968" cy="2353889"/>
          </a:xfrm>
          <a:custGeom>
            <a:avLst/>
            <a:gdLst>
              <a:gd name="connsiteX0" fmla="*/ 0 w 4473968"/>
              <a:gd name="connsiteY0" fmla="*/ 0 h 2353889"/>
              <a:gd name="connsiteX1" fmla="*/ 51846 w 4473968"/>
              <a:gd name="connsiteY1" fmla="*/ 141654 h 2353889"/>
              <a:gd name="connsiteX2" fmla="*/ 3389333 w 4473968"/>
              <a:gd name="connsiteY2" fmla="*/ 2353889 h 2353889"/>
              <a:gd name="connsiteX3" fmla="*/ 4207345 w 4473968"/>
              <a:gd name="connsiteY3" fmla="*/ 2261137 h 2353889"/>
              <a:gd name="connsiteX4" fmla="*/ 4374211 w 4473968"/>
              <a:gd name="connsiteY4" fmla="*/ 2215996 h 2353889"/>
              <a:gd name="connsiteX5" fmla="*/ 4473968 w 4473968"/>
              <a:gd name="connsiteY5" fmla="*/ 1991939 h 235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3968" h="2353889">
                <a:moveTo>
                  <a:pt x="0" y="0"/>
                </a:moveTo>
                <a:lnTo>
                  <a:pt x="51846" y="141654"/>
                </a:lnTo>
                <a:cubicBezTo>
                  <a:pt x="601716" y="1441692"/>
                  <a:pt x="1888997" y="2353889"/>
                  <a:pt x="3389333" y="2353889"/>
                </a:cubicBezTo>
                <a:cubicBezTo>
                  <a:pt x="3670646" y="2353889"/>
                  <a:pt x="3944469" y="2321820"/>
                  <a:pt x="4207345" y="2261137"/>
                </a:cubicBezTo>
                <a:lnTo>
                  <a:pt x="4374211" y="2215996"/>
                </a:lnTo>
                <a:lnTo>
                  <a:pt x="4473968" y="1991939"/>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0" name="任意多边形: 形状 149"/>
          <p:cNvSpPr/>
          <p:nvPr>
            <p:custDataLst>
              <p:tags r:id="rId33"/>
            </p:custDataLst>
          </p:nvPr>
        </p:nvSpPr>
        <p:spPr>
          <a:xfrm rot="17640000" flipH="1">
            <a:off x="-1982989" y="3510868"/>
            <a:ext cx="4249772" cy="2202772"/>
          </a:xfrm>
          <a:custGeom>
            <a:avLst/>
            <a:gdLst>
              <a:gd name="connsiteX0" fmla="*/ 0 w 4249772"/>
              <a:gd name="connsiteY0" fmla="*/ 0 h 2202772"/>
              <a:gd name="connsiteX1" fmla="*/ 147968 w 4249772"/>
              <a:gd name="connsiteY1" fmla="*/ 307163 h 2202772"/>
              <a:gd name="connsiteX2" fmla="*/ 3332928 w 4249772"/>
              <a:gd name="connsiteY2" fmla="*/ 2202772 h 2202772"/>
              <a:gd name="connsiteX3" fmla="*/ 4150940 w 4249772"/>
              <a:gd name="connsiteY3" fmla="*/ 2110020 h 2202772"/>
              <a:gd name="connsiteX4" fmla="*/ 4153005 w 4249772"/>
              <a:gd name="connsiteY4" fmla="*/ 2109462 h 2202772"/>
              <a:gd name="connsiteX5" fmla="*/ 4249772 w 4249772"/>
              <a:gd name="connsiteY5" fmla="*/ 1892121 h 22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772" h="2202772">
                <a:moveTo>
                  <a:pt x="0" y="0"/>
                </a:moveTo>
                <a:lnTo>
                  <a:pt x="147968" y="307163"/>
                </a:lnTo>
                <a:cubicBezTo>
                  <a:pt x="761337" y="1436273"/>
                  <a:pt x="1957620" y="2202772"/>
                  <a:pt x="3332928" y="2202772"/>
                </a:cubicBezTo>
                <a:cubicBezTo>
                  <a:pt x="3614241" y="2202772"/>
                  <a:pt x="3888064" y="2170703"/>
                  <a:pt x="4150940" y="2110020"/>
                </a:cubicBezTo>
                <a:lnTo>
                  <a:pt x="4153005" y="2109462"/>
                </a:lnTo>
                <a:lnTo>
                  <a:pt x="4249772" y="189212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hasCustomPrompt="1"/>
            <p:custDataLst>
              <p:tags r:id="rId34"/>
            </p:custDataLst>
          </p:nvPr>
        </p:nvSpPr>
        <p:spPr>
          <a:xfrm>
            <a:off x="2726807" y="2161753"/>
            <a:ext cx="6738386" cy="1752222"/>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6"/>
            </p:custDataLst>
          </p:nvPr>
        </p:nvSpPr>
        <p:spPr/>
        <p:txBody>
          <a:bodyPr/>
          <a:lstStyle/>
          <a:p>
            <a:endParaRPr lang="zh-CN" altLang="en-US"/>
          </a:p>
        </p:txBody>
      </p:sp>
      <p:sp>
        <p:nvSpPr>
          <p:cNvPr id="5" name="灯片编号占位符 4"/>
          <p:cNvSpPr>
            <a:spLocks noGrp="1"/>
          </p:cNvSpPr>
          <p:nvPr>
            <p:ph type="sldNum" sz="quarter" idx="12"/>
            <p:custDataLst>
              <p:tags r:id="rId3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471947" y="426580"/>
            <a:ext cx="2731686" cy="6524618"/>
            <a:chOff x="-471947" y="426580"/>
            <a:chExt cx="2731686" cy="6524618"/>
          </a:xfrm>
        </p:grpSpPr>
        <p:pic>
          <p:nvPicPr>
            <p:cNvPr id="76" name="图形 75"/>
            <p:cNvPicPr>
              <a:picLocks noChangeAspect="1"/>
            </p:cNvPicPr>
            <p:nvPr>
              <p:custDataLst>
                <p:tags r:id="rId3"/>
              </p:custDataLst>
            </p:nvPr>
          </p:nvPicPr>
          <p:blipFill>
            <a:blip r:embed="rId4" cstate="screen"/>
            <a:srcRect/>
            <a:stretch>
              <a:fillRect/>
            </a:stretch>
          </p:blipFill>
          <p:spPr>
            <a:xfrm rot="5862321">
              <a:off x="-2368413" y="2323046"/>
              <a:ext cx="6524618" cy="2731686"/>
            </a:xfrm>
            <a:custGeom>
              <a:avLst/>
              <a:gdLst>
                <a:gd name="connsiteX0" fmla="*/ 0 w 6524618"/>
                <a:gd name="connsiteY0" fmla="*/ 2731686 h 2731686"/>
                <a:gd name="connsiteX1" fmla="*/ 0 w 6524618"/>
                <a:gd name="connsiteY1" fmla="*/ 0 h 2731686"/>
                <a:gd name="connsiteX2" fmla="*/ 6274461 w 6524618"/>
                <a:gd name="connsiteY2" fmla="*/ 0 h 2731686"/>
                <a:gd name="connsiteX3" fmla="*/ 6524618 w 6524618"/>
                <a:gd name="connsiteY3" fmla="*/ 1848903 h 2731686"/>
              </a:gdLst>
              <a:ahLst/>
              <a:cxnLst>
                <a:cxn ang="0">
                  <a:pos x="connsiteX0" y="connsiteY0"/>
                </a:cxn>
                <a:cxn ang="0">
                  <a:pos x="connsiteX1" y="connsiteY1"/>
                </a:cxn>
                <a:cxn ang="0">
                  <a:pos x="connsiteX2" y="connsiteY2"/>
                </a:cxn>
                <a:cxn ang="0">
                  <a:pos x="connsiteX3" y="connsiteY3"/>
                </a:cxn>
              </a:cxnLst>
              <a:rect l="l" t="t" r="r" b="b"/>
              <a:pathLst>
                <a:path w="6524618" h="2731686">
                  <a:moveTo>
                    <a:pt x="0" y="2731686"/>
                  </a:moveTo>
                  <a:lnTo>
                    <a:pt x="0" y="0"/>
                  </a:lnTo>
                  <a:lnTo>
                    <a:pt x="6274461" y="0"/>
                  </a:lnTo>
                  <a:lnTo>
                    <a:pt x="6524618" y="1848903"/>
                  </a:lnTo>
                  <a:close/>
                </a:path>
              </a:pathLst>
            </a:custGeom>
          </p:spPr>
        </p:pic>
        <p:pic>
          <p:nvPicPr>
            <p:cNvPr id="77" name="图形 76"/>
            <p:cNvPicPr>
              <a:picLocks noChangeAspect="1"/>
            </p:cNvPicPr>
            <p:nvPr>
              <p:custDataLst>
                <p:tags r:id="rId5"/>
              </p:custDataLst>
            </p:nvPr>
          </p:nvPicPr>
          <p:blipFill>
            <a:blip r:embed="rId6" cstate="screen"/>
            <a:srcRect/>
            <a:stretch>
              <a:fillRect/>
            </a:stretch>
          </p:blipFill>
          <p:spPr>
            <a:xfrm rot="5862321">
              <a:off x="-2373210" y="2484822"/>
              <a:ext cx="6368456" cy="2543290"/>
            </a:xfrm>
            <a:custGeom>
              <a:avLst/>
              <a:gdLst>
                <a:gd name="connsiteX0" fmla="*/ 0 w 6368456"/>
                <a:gd name="connsiteY0" fmla="*/ 2543290 h 2543290"/>
                <a:gd name="connsiteX1" fmla="*/ 0 w 6368456"/>
                <a:gd name="connsiteY1" fmla="*/ 0 h 2543290"/>
                <a:gd name="connsiteX2" fmla="*/ 6140930 w 6368456"/>
                <a:gd name="connsiteY2" fmla="*/ 0 h 2543290"/>
                <a:gd name="connsiteX3" fmla="*/ 6368456 w 6368456"/>
                <a:gd name="connsiteY3" fmla="*/ 1681635 h 2543290"/>
              </a:gdLst>
              <a:ahLst/>
              <a:cxnLst>
                <a:cxn ang="0">
                  <a:pos x="connsiteX0" y="connsiteY0"/>
                </a:cxn>
                <a:cxn ang="0">
                  <a:pos x="connsiteX1" y="connsiteY1"/>
                </a:cxn>
                <a:cxn ang="0">
                  <a:pos x="connsiteX2" y="connsiteY2"/>
                </a:cxn>
                <a:cxn ang="0">
                  <a:pos x="connsiteX3" y="connsiteY3"/>
                </a:cxn>
              </a:cxnLst>
              <a:rect l="l" t="t" r="r" b="b"/>
              <a:pathLst>
                <a:path w="6368456" h="2543290">
                  <a:moveTo>
                    <a:pt x="0" y="2543290"/>
                  </a:moveTo>
                  <a:lnTo>
                    <a:pt x="0" y="0"/>
                  </a:lnTo>
                  <a:lnTo>
                    <a:pt x="6140930" y="0"/>
                  </a:lnTo>
                  <a:lnTo>
                    <a:pt x="6368456" y="1681635"/>
                  </a:lnTo>
                  <a:close/>
                </a:path>
              </a:pathLst>
            </a:custGeom>
          </p:spPr>
        </p:pic>
        <p:pic>
          <p:nvPicPr>
            <p:cNvPr id="78" name="图形 77"/>
            <p:cNvPicPr>
              <a:picLocks noChangeAspect="1"/>
            </p:cNvPicPr>
            <p:nvPr>
              <p:custDataLst>
                <p:tags r:id="rId7"/>
              </p:custDataLst>
            </p:nvPr>
          </p:nvPicPr>
          <p:blipFill>
            <a:blip r:embed="rId8" cstate="screen"/>
            <a:srcRect/>
            <a:stretch>
              <a:fillRect/>
            </a:stretch>
          </p:blipFill>
          <p:spPr>
            <a:xfrm rot="5862321">
              <a:off x="-2378008" y="2646598"/>
              <a:ext cx="6212295" cy="2354894"/>
            </a:xfrm>
            <a:custGeom>
              <a:avLst/>
              <a:gdLst>
                <a:gd name="connsiteX0" fmla="*/ 0 w 6212295"/>
                <a:gd name="connsiteY0" fmla="*/ 2354894 h 2354894"/>
                <a:gd name="connsiteX1" fmla="*/ 0 w 6212295"/>
                <a:gd name="connsiteY1" fmla="*/ 0 h 2354894"/>
                <a:gd name="connsiteX2" fmla="*/ 6007400 w 6212295"/>
                <a:gd name="connsiteY2" fmla="*/ 0 h 2354894"/>
                <a:gd name="connsiteX3" fmla="*/ 6212295 w 6212295"/>
                <a:gd name="connsiteY3" fmla="*/ 1514368 h 2354894"/>
              </a:gdLst>
              <a:ahLst/>
              <a:cxnLst>
                <a:cxn ang="0">
                  <a:pos x="connsiteX0" y="connsiteY0"/>
                </a:cxn>
                <a:cxn ang="0">
                  <a:pos x="connsiteX1" y="connsiteY1"/>
                </a:cxn>
                <a:cxn ang="0">
                  <a:pos x="connsiteX2" y="connsiteY2"/>
                </a:cxn>
                <a:cxn ang="0">
                  <a:pos x="connsiteX3" y="connsiteY3"/>
                </a:cxn>
              </a:cxnLst>
              <a:rect l="l" t="t" r="r" b="b"/>
              <a:pathLst>
                <a:path w="6212295" h="2354894">
                  <a:moveTo>
                    <a:pt x="0" y="2354894"/>
                  </a:moveTo>
                  <a:lnTo>
                    <a:pt x="0" y="0"/>
                  </a:lnTo>
                  <a:lnTo>
                    <a:pt x="6007400" y="0"/>
                  </a:lnTo>
                  <a:lnTo>
                    <a:pt x="6212295" y="1514368"/>
                  </a:lnTo>
                  <a:close/>
                </a:path>
              </a:pathLst>
            </a:custGeom>
          </p:spPr>
        </p:pic>
        <p:pic>
          <p:nvPicPr>
            <p:cNvPr id="79" name="图形 78"/>
            <p:cNvPicPr>
              <a:picLocks noChangeAspect="1"/>
            </p:cNvPicPr>
            <p:nvPr>
              <p:custDataLst>
                <p:tags r:id="rId9"/>
              </p:custDataLst>
            </p:nvPr>
          </p:nvPicPr>
          <p:blipFill>
            <a:blip r:embed="rId10" cstate="screen"/>
            <a:srcRect/>
            <a:stretch>
              <a:fillRect/>
            </a:stretch>
          </p:blipFill>
          <p:spPr>
            <a:xfrm rot="5862321">
              <a:off x="-2368508" y="2830373"/>
              <a:ext cx="6021955" cy="2156238"/>
            </a:xfrm>
            <a:custGeom>
              <a:avLst/>
              <a:gdLst>
                <a:gd name="connsiteX0" fmla="*/ 0 w 6021955"/>
                <a:gd name="connsiteY0" fmla="*/ 2156238 h 2156238"/>
                <a:gd name="connsiteX1" fmla="*/ 0 w 6021955"/>
                <a:gd name="connsiteY1" fmla="*/ 0 h 2156238"/>
                <a:gd name="connsiteX2" fmla="*/ 5840454 w 6021955"/>
                <a:gd name="connsiteY2" fmla="*/ 0 h 2156238"/>
                <a:gd name="connsiteX3" fmla="*/ 6021955 w 6021955"/>
                <a:gd name="connsiteY3" fmla="*/ 1341465 h 2156238"/>
              </a:gdLst>
              <a:ahLst/>
              <a:cxnLst>
                <a:cxn ang="0">
                  <a:pos x="connsiteX0" y="connsiteY0"/>
                </a:cxn>
                <a:cxn ang="0">
                  <a:pos x="connsiteX1" y="connsiteY1"/>
                </a:cxn>
                <a:cxn ang="0">
                  <a:pos x="connsiteX2" y="connsiteY2"/>
                </a:cxn>
                <a:cxn ang="0">
                  <a:pos x="connsiteX3" y="connsiteY3"/>
                </a:cxn>
              </a:cxnLst>
              <a:rect l="l" t="t" r="r" b="b"/>
              <a:pathLst>
                <a:path w="6021955" h="2156238">
                  <a:moveTo>
                    <a:pt x="0" y="2156238"/>
                  </a:moveTo>
                  <a:lnTo>
                    <a:pt x="0" y="0"/>
                  </a:lnTo>
                  <a:lnTo>
                    <a:pt x="5840454" y="0"/>
                  </a:lnTo>
                  <a:lnTo>
                    <a:pt x="6021955" y="1341465"/>
                  </a:lnTo>
                  <a:close/>
                </a:path>
              </a:pathLst>
            </a:custGeom>
          </p:spPr>
        </p:pic>
        <p:pic>
          <p:nvPicPr>
            <p:cNvPr id="80" name="图形 79"/>
            <p:cNvPicPr>
              <a:picLocks noChangeAspect="1"/>
            </p:cNvPicPr>
            <p:nvPr>
              <p:custDataLst>
                <p:tags r:id="rId11"/>
              </p:custDataLst>
            </p:nvPr>
          </p:nvPicPr>
          <p:blipFill>
            <a:blip r:embed="rId12" cstate="screen"/>
            <a:srcRect/>
            <a:stretch>
              <a:fillRect/>
            </a:stretch>
          </p:blipFill>
          <p:spPr>
            <a:xfrm rot="5862321">
              <a:off x="-2373307" y="2992149"/>
              <a:ext cx="5865794" cy="1967842"/>
            </a:xfrm>
            <a:custGeom>
              <a:avLst/>
              <a:gdLst>
                <a:gd name="connsiteX0" fmla="*/ 0 w 5865794"/>
                <a:gd name="connsiteY0" fmla="*/ 1967842 h 1967842"/>
                <a:gd name="connsiteX1" fmla="*/ 0 w 5865794"/>
                <a:gd name="connsiteY1" fmla="*/ 0 h 1967842"/>
                <a:gd name="connsiteX2" fmla="*/ 5706924 w 5865794"/>
                <a:gd name="connsiteY2" fmla="*/ 0 h 1967842"/>
                <a:gd name="connsiteX3" fmla="*/ 5865794 w 5865794"/>
                <a:gd name="connsiteY3" fmla="*/ 1174198 h 1967842"/>
              </a:gdLst>
              <a:ahLst/>
              <a:cxnLst>
                <a:cxn ang="0">
                  <a:pos x="connsiteX0" y="connsiteY0"/>
                </a:cxn>
                <a:cxn ang="0">
                  <a:pos x="connsiteX1" y="connsiteY1"/>
                </a:cxn>
                <a:cxn ang="0">
                  <a:pos x="connsiteX2" y="connsiteY2"/>
                </a:cxn>
                <a:cxn ang="0">
                  <a:pos x="connsiteX3" y="connsiteY3"/>
                </a:cxn>
              </a:cxnLst>
              <a:rect l="l" t="t" r="r" b="b"/>
              <a:pathLst>
                <a:path w="5865794" h="1967842">
                  <a:moveTo>
                    <a:pt x="0" y="1967842"/>
                  </a:moveTo>
                  <a:lnTo>
                    <a:pt x="0" y="0"/>
                  </a:lnTo>
                  <a:lnTo>
                    <a:pt x="5706924" y="0"/>
                  </a:lnTo>
                  <a:lnTo>
                    <a:pt x="5865794" y="1174198"/>
                  </a:lnTo>
                  <a:close/>
                </a:path>
              </a:pathLst>
            </a:custGeom>
          </p:spPr>
        </p:pic>
        <p:pic>
          <p:nvPicPr>
            <p:cNvPr id="81" name="图形 80"/>
            <p:cNvPicPr>
              <a:picLocks noChangeAspect="1"/>
            </p:cNvPicPr>
            <p:nvPr>
              <p:custDataLst>
                <p:tags r:id="rId13"/>
              </p:custDataLst>
            </p:nvPr>
          </p:nvPicPr>
          <p:blipFill>
            <a:blip r:embed="rId14" cstate="screen"/>
            <a:srcRect/>
            <a:stretch>
              <a:fillRect/>
            </a:stretch>
          </p:blipFill>
          <p:spPr>
            <a:xfrm rot="5862321">
              <a:off x="-2378105" y="3153926"/>
              <a:ext cx="5709632" cy="1779446"/>
            </a:xfrm>
            <a:custGeom>
              <a:avLst/>
              <a:gdLst>
                <a:gd name="connsiteX0" fmla="*/ 0 w 5709632"/>
                <a:gd name="connsiteY0" fmla="*/ 1779446 h 1779446"/>
                <a:gd name="connsiteX1" fmla="*/ 0 w 5709632"/>
                <a:gd name="connsiteY1" fmla="*/ 0 h 1779446"/>
                <a:gd name="connsiteX2" fmla="*/ 5573393 w 5709632"/>
                <a:gd name="connsiteY2" fmla="*/ 0 h 1779446"/>
                <a:gd name="connsiteX3" fmla="*/ 5709632 w 5709632"/>
                <a:gd name="connsiteY3" fmla="*/ 1006931 h 1779446"/>
              </a:gdLst>
              <a:ahLst/>
              <a:cxnLst>
                <a:cxn ang="0">
                  <a:pos x="connsiteX0" y="connsiteY0"/>
                </a:cxn>
                <a:cxn ang="0">
                  <a:pos x="connsiteX1" y="connsiteY1"/>
                </a:cxn>
                <a:cxn ang="0">
                  <a:pos x="connsiteX2" y="connsiteY2"/>
                </a:cxn>
                <a:cxn ang="0">
                  <a:pos x="connsiteX3" y="connsiteY3"/>
                </a:cxn>
              </a:cxnLst>
              <a:rect l="l" t="t" r="r" b="b"/>
              <a:pathLst>
                <a:path w="5709632" h="1779446">
                  <a:moveTo>
                    <a:pt x="0" y="1779446"/>
                  </a:moveTo>
                  <a:lnTo>
                    <a:pt x="0" y="0"/>
                  </a:lnTo>
                  <a:lnTo>
                    <a:pt x="5573393" y="0"/>
                  </a:lnTo>
                  <a:lnTo>
                    <a:pt x="5709632" y="1006931"/>
                  </a:lnTo>
                  <a:close/>
                </a:path>
              </a:pathLst>
            </a:custGeom>
          </p:spPr>
        </p:pic>
        <p:pic>
          <p:nvPicPr>
            <p:cNvPr id="82" name="图形 81"/>
            <p:cNvPicPr>
              <a:picLocks noChangeAspect="1"/>
            </p:cNvPicPr>
            <p:nvPr>
              <p:custDataLst>
                <p:tags r:id="rId15"/>
              </p:custDataLst>
            </p:nvPr>
          </p:nvPicPr>
          <p:blipFill>
            <a:blip r:embed="rId16" cstate="screen"/>
            <a:srcRect/>
            <a:stretch>
              <a:fillRect/>
            </a:stretch>
          </p:blipFill>
          <p:spPr>
            <a:xfrm rot="5862321">
              <a:off x="-2382902" y="3315702"/>
              <a:ext cx="5553471" cy="1591050"/>
            </a:xfrm>
            <a:custGeom>
              <a:avLst/>
              <a:gdLst>
                <a:gd name="connsiteX0" fmla="*/ 0 w 5553471"/>
                <a:gd name="connsiteY0" fmla="*/ 1591050 h 1591050"/>
                <a:gd name="connsiteX1" fmla="*/ 0 w 5553471"/>
                <a:gd name="connsiteY1" fmla="*/ 0 h 1591050"/>
                <a:gd name="connsiteX2" fmla="*/ 5439864 w 5553471"/>
                <a:gd name="connsiteY2" fmla="*/ 0 h 1591050"/>
                <a:gd name="connsiteX3" fmla="*/ 5553471 w 5553471"/>
                <a:gd name="connsiteY3" fmla="*/ 839663 h 1591050"/>
              </a:gdLst>
              <a:ahLst/>
              <a:cxnLst>
                <a:cxn ang="0">
                  <a:pos x="connsiteX0" y="connsiteY0"/>
                </a:cxn>
                <a:cxn ang="0">
                  <a:pos x="connsiteX1" y="connsiteY1"/>
                </a:cxn>
                <a:cxn ang="0">
                  <a:pos x="connsiteX2" y="connsiteY2"/>
                </a:cxn>
                <a:cxn ang="0">
                  <a:pos x="connsiteX3" y="connsiteY3"/>
                </a:cxn>
              </a:cxnLst>
              <a:rect l="l" t="t" r="r" b="b"/>
              <a:pathLst>
                <a:path w="5553471" h="1591050">
                  <a:moveTo>
                    <a:pt x="0" y="1591050"/>
                  </a:moveTo>
                  <a:lnTo>
                    <a:pt x="0" y="0"/>
                  </a:lnTo>
                  <a:lnTo>
                    <a:pt x="5439864" y="0"/>
                  </a:lnTo>
                  <a:lnTo>
                    <a:pt x="5553471" y="839663"/>
                  </a:lnTo>
                  <a:close/>
                </a:path>
              </a:pathLst>
            </a:custGeom>
          </p:spPr>
        </p:pic>
        <p:pic>
          <p:nvPicPr>
            <p:cNvPr id="83" name="图形 82"/>
            <p:cNvPicPr>
              <a:picLocks noChangeAspect="1"/>
            </p:cNvPicPr>
            <p:nvPr>
              <p:custDataLst>
                <p:tags r:id="rId17"/>
              </p:custDataLst>
            </p:nvPr>
          </p:nvPicPr>
          <p:blipFill>
            <a:blip r:embed="rId18" cstate="screen"/>
            <a:srcRect/>
            <a:stretch>
              <a:fillRect/>
            </a:stretch>
          </p:blipFill>
          <p:spPr>
            <a:xfrm rot="5862321">
              <a:off x="-2387700" y="3477479"/>
              <a:ext cx="5397308" cy="1402654"/>
            </a:xfrm>
            <a:custGeom>
              <a:avLst/>
              <a:gdLst>
                <a:gd name="connsiteX0" fmla="*/ 0 w 5397308"/>
                <a:gd name="connsiteY0" fmla="*/ 1402654 h 1402654"/>
                <a:gd name="connsiteX1" fmla="*/ 0 w 5397308"/>
                <a:gd name="connsiteY1" fmla="*/ 0 h 1402654"/>
                <a:gd name="connsiteX2" fmla="*/ 5306333 w 5397308"/>
                <a:gd name="connsiteY2" fmla="*/ 0 h 1402654"/>
                <a:gd name="connsiteX3" fmla="*/ 5397308 w 5397308"/>
                <a:gd name="connsiteY3" fmla="*/ 672396 h 1402654"/>
              </a:gdLst>
              <a:ahLst/>
              <a:cxnLst>
                <a:cxn ang="0">
                  <a:pos x="connsiteX0" y="connsiteY0"/>
                </a:cxn>
                <a:cxn ang="0">
                  <a:pos x="connsiteX1" y="connsiteY1"/>
                </a:cxn>
                <a:cxn ang="0">
                  <a:pos x="connsiteX2" y="connsiteY2"/>
                </a:cxn>
                <a:cxn ang="0">
                  <a:pos x="connsiteX3" y="connsiteY3"/>
                </a:cxn>
              </a:cxnLst>
              <a:rect l="l" t="t" r="r" b="b"/>
              <a:pathLst>
                <a:path w="5397308" h="1402654">
                  <a:moveTo>
                    <a:pt x="0" y="1402654"/>
                  </a:moveTo>
                  <a:lnTo>
                    <a:pt x="0" y="0"/>
                  </a:lnTo>
                  <a:lnTo>
                    <a:pt x="5306333" y="0"/>
                  </a:lnTo>
                  <a:lnTo>
                    <a:pt x="5397308" y="672396"/>
                  </a:lnTo>
                  <a:close/>
                </a:path>
              </a:pathLst>
            </a:custGeom>
          </p:spPr>
        </p:pic>
        <p:pic>
          <p:nvPicPr>
            <p:cNvPr id="84" name="图形 83"/>
            <p:cNvPicPr>
              <a:picLocks noChangeAspect="1"/>
            </p:cNvPicPr>
            <p:nvPr>
              <p:custDataLst>
                <p:tags r:id="rId19"/>
              </p:custDataLst>
            </p:nvPr>
          </p:nvPicPr>
          <p:blipFill>
            <a:blip r:embed="rId20" cstate="screen"/>
            <a:srcRect/>
            <a:stretch>
              <a:fillRect/>
            </a:stretch>
          </p:blipFill>
          <p:spPr>
            <a:xfrm rot="5862321">
              <a:off x="-2392497" y="3639256"/>
              <a:ext cx="5241147" cy="1214257"/>
            </a:xfrm>
            <a:custGeom>
              <a:avLst/>
              <a:gdLst>
                <a:gd name="connsiteX0" fmla="*/ 0 w 5241147"/>
                <a:gd name="connsiteY0" fmla="*/ 1214257 h 1214257"/>
                <a:gd name="connsiteX1" fmla="*/ 0 w 5241147"/>
                <a:gd name="connsiteY1" fmla="*/ 0 h 1214257"/>
                <a:gd name="connsiteX2" fmla="*/ 5172803 w 5241147"/>
                <a:gd name="connsiteY2" fmla="*/ 0 h 1214257"/>
                <a:gd name="connsiteX3" fmla="*/ 5241147 w 5241147"/>
                <a:gd name="connsiteY3" fmla="*/ 505127 h 1214257"/>
              </a:gdLst>
              <a:ahLst/>
              <a:cxnLst>
                <a:cxn ang="0">
                  <a:pos x="connsiteX0" y="connsiteY0"/>
                </a:cxn>
                <a:cxn ang="0">
                  <a:pos x="connsiteX1" y="connsiteY1"/>
                </a:cxn>
                <a:cxn ang="0">
                  <a:pos x="connsiteX2" y="connsiteY2"/>
                </a:cxn>
                <a:cxn ang="0">
                  <a:pos x="connsiteX3" y="connsiteY3"/>
                </a:cxn>
              </a:cxnLst>
              <a:rect l="l" t="t" r="r" b="b"/>
              <a:pathLst>
                <a:path w="5241147" h="1214257">
                  <a:moveTo>
                    <a:pt x="0" y="1214257"/>
                  </a:moveTo>
                  <a:lnTo>
                    <a:pt x="0" y="0"/>
                  </a:lnTo>
                  <a:lnTo>
                    <a:pt x="5172803" y="0"/>
                  </a:lnTo>
                  <a:lnTo>
                    <a:pt x="5241147" y="505127"/>
                  </a:lnTo>
                  <a:close/>
                </a:path>
              </a:pathLst>
            </a:custGeom>
          </p:spPr>
        </p:pic>
        <p:pic>
          <p:nvPicPr>
            <p:cNvPr id="85" name="图形 84"/>
            <p:cNvPicPr>
              <a:picLocks noChangeAspect="1"/>
            </p:cNvPicPr>
            <p:nvPr>
              <p:custDataLst>
                <p:tags r:id="rId21"/>
              </p:custDataLst>
            </p:nvPr>
          </p:nvPicPr>
          <p:blipFill>
            <a:blip r:embed="rId22" cstate="screen"/>
            <a:srcRect/>
            <a:stretch>
              <a:fillRect/>
            </a:stretch>
          </p:blipFill>
          <p:spPr>
            <a:xfrm rot="5862321">
              <a:off x="-2397295" y="3801033"/>
              <a:ext cx="5084985" cy="1025861"/>
            </a:xfrm>
            <a:custGeom>
              <a:avLst/>
              <a:gdLst>
                <a:gd name="connsiteX0" fmla="*/ 0 w 5084985"/>
                <a:gd name="connsiteY0" fmla="*/ 1025861 h 1025861"/>
                <a:gd name="connsiteX1" fmla="*/ 0 w 5084985"/>
                <a:gd name="connsiteY1" fmla="*/ 0 h 1025861"/>
                <a:gd name="connsiteX2" fmla="*/ 5039273 w 5084985"/>
                <a:gd name="connsiteY2" fmla="*/ 0 h 1025861"/>
                <a:gd name="connsiteX3" fmla="*/ 5084985 w 5084985"/>
                <a:gd name="connsiteY3" fmla="*/ 337860 h 1025861"/>
              </a:gdLst>
              <a:ahLst/>
              <a:cxnLst>
                <a:cxn ang="0">
                  <a:pos x="connsiteX0" y="connsiteY0"/>
                </a:cxn>
                <a:cxn ang="0">
                  <a:pos x="connsiteX1" y="connsiteY1"/>
                </a:cxn>
                <a:cxn ang="0">
                  <a:pos x="connsiteX2" y="connsiteY2"/>
                </a:cxn>
                <a:cxn ang="0">
                  <a:pos x="connsiteX3" y="connsiteY3"/>
                </a:cxn>
              </a:cxnLst>
              <a:rect l="l" t="t" r="r" b="b"/>
              <a:pathLst>
                <a:path w="5084985" h="1025861">
                  <a:moveTo>
                    <a:pt x="0" y="1025861"/>
                  </a:moveTo>
                  <a:lnTo>
                    <a:pt x="0" y="0"/>
                  </a:lnTo>
                  <a:lnTo>
                    <a:pt x="5039273" y="0"/>
                  </a:lnTo>
                  <a:lnTo>
                    <a:pt x="5084985" y="337860"/>
                  </a:lnTo>
                  <a:close/>
                </a:path>
              </a:pathLst>
            </a:custGeom>
          </p:spPr>
        </p:pic>
      </p:grpSp>
      <p:grpSp>
        <p:nvGrpSpPr>
          <p:cNvPr id="6" name="组合 5"/>
          <p:cNvGrpSpPr/>
          <p:nvPr>
            <p:custDataLst>
              <p:tags r:id="rId23"/>
            </p:custDataLst>
          </p:nvPr>
        </p:nvGrpSpPr>
        <p:grpSpPr>
          <a:xfrm>
            <a:off x="6576749" y="-48319"/>
            <a:ext cx="5615250" cy="7230169"/>
            <a:chOff x="6576749" y="-48319"/>
            <a:chExt cx="5615250" cy="7230169"/>
          </a:xfrm>
        </p:grpSpPr>
        <p:pic>
          <p:nvPicPr>
            <p:cNvPr id="87" name="图形 86"/>
            <p:cNvPicPr>
              <a:picLocks noChangeAspect="1"/>
            </p:cNvPicPr>
            <p:nvPr>
              <p:custDataLst>
                <p:tags r:id="rId24"/>
              </p:custDataLst>
            </p:nvPr>
          </p:nvPicPr>
          <p:blipFill>
            <a:blip r:embed="rId25" cstate="screen"/>
            <a:srcRect/>
            <a:stretch>
              <a:fillRect/>
            </a:stretch>
          </p:blipFill>
          <p:spPr>
            <a:xfrm>
              <a:off x="6576749" y="0"/>
              <a:ext cx="5615250" cy="6267450"/>
            </a:xfrm>
            <a:custGeom>
              <a:avLst/>
              <a:gdLst>
                <a:gd name="connsiteX0" fmla="*/ 0 w 5615250"/>
                <a:gd name="connsiteY0" fmla="*/ 0 h 6267450"/>
                <a:gd name="connsiteX1" fmla="*/ 5615250 w 5615250"/>
                <a:gd name="connsiteY1" fmla="*/ 0 h 6267450"/>
                <a:gd name="connsiteX2" fmla="*/ 5615250 w 5615250"/>
                <a:gd name="connsiteY2" fmla="*/ 6267450 h 6267450"/>
                <a:gd name="connsiteX3" fmla="*/ 0 w 5615250"/>
                <a:gd name="connsiteY3" fmla="*/ 6267450 h 6267450"/>
              </a:gdLst>
              <a:ahLst/>
              <a:cxnLst>
                <a:cxn ang="0">
                  <a:pos x="connsiteX0" y="connsiteY0"/>
                </a:cxn>
                <a:cxn ang="0">
                  <a:pos x="connsiteX1" y="connsiteY1"/>
                </a:cxn>
                <a:cxn ang="0">
                  <a:pos x="connsiteX2" y="connsiteY2"/>
                </a:cxn>
                <a:cxn ang="0">
                  <a:pos x="connsiteX3" y="connsiteY3"/>
                </a:cxn>
              </a:cxnLst>
              <a:rect l="l" t="t" r="r" b="b"/>
              <a:pathLst>
                <a:path w="5615250" h="6267450">
                  <a:moveTo>
                    <a:pt x="0" y="0"/>
                  </a:moveTo>
                  <a:lnTo>
                    <a:pt x="5615250" y="0"/>
                  </a:lnTo>
                  <a:lnTo>
                    <a:pt x="5615250" y="6267450"/>
                  </a:lnTo>
                  <a:lnTo>
                    <a:pt x="0" y="6267450"/>
                  </a:lnTo>
                  <a:close/>
                </a:path>
              </a:pathLst>
            </a:custGeom>
          </p:spPr>
        </p:pic>
        <p:pic>
          <p:nvPicPr>
            <p:cNvPr id="88" name="图形 87"/>
            <p:cNvPicPr>
              <a:picLocks noChangeAspect="1"/>
            </p:cNvPicPr>
            <p:nvPr>
              <p:custDataLst>
                <p:tags r:id="rId26"/>
              </p:custDataLst>
            </p:nvPr>
          </p:nvPicPr>
          <p:blipFill>
            <a:blip r:embed="rId27" cstate="screen"/>
            <a:srcRect/>
            <a:stretch>
              <a:fillRect/>
            </a:stretch>
          </p:blipFill>
          <p:spPr>
            <a:xfrm>
              <a:off x="6729149" y="0"/>
              <a:ext cx="5462850" cy="6419850"/>
            </a:xfrm>
            <a:custGeom>
              <a:avLst/>
              <a:gdLst>
                <a:gd name="connsiteX0" fmla="*/ 0 w 5462850"/>
                <a:gd name="connsiteY0" fmla="*/ 0 h 6419850"/>
                <a:gd name="connsiteX1" fmla="*/ 5462850 w 5462850"/>
                <a:gd name="connsiteY1" fmla="*/ 0 h 6419850"/>
                <a:gd name="connsiteX2" fmla="*/ 5462850 w 5462850"/>
                <a:gd name="connsiteY2" fmla="*/ 6419850 h 6419850"/>
                <a:gd name="connsiteX3" fmla="*/ 0 w 5462850"/>
                <a:gd name="connsiteY3" fmla="*/ 6419850 h 6419850"/>
              </a:gdLst>
              <a:ahLst/>
              <a:cxnLst>
                <a:cxn ang="0">
                  <a:pos x="connsiteX0" y="connsiteY0"/>
                </a:cxn>
                <a:cxn ang="0">
                  <a:pos x="connsiteX1" y="connsiteY1"/>
                </a:cxn>
                <a:cxn ang="0">
                  <a:pos x="connsiteX2" y="connsiteY2"/>
                </a:cxn>
                <a:cxn ang="0">
                  <a:pos x="connsiteX3" y="connsiteY3"/>
                </a:cxn>
              </a:cxnLst>
              <a:rect l="l" t="t" r="r" b="b"/>
              <a:pathLst>
                <a:path w="5462850" h="6419850">
                  <a:moveTo>
                    <a:pt x="0" y="0"/>
                  </a:moveTo>
                  <a:lnTo>
                    <a:pt x="5462850" y="0"/>
                  </a:lnTo>
                  <a:lnTo>
                    <a:pt x="5462850" y="6419850"/>
                  </a:lnTo>
                  <a:lnTo>
                    <a:pt x="0" y="6419850"/>
                  </a:lnTo>
                  <a:close/>
                </a:path>
              </a:pathLst>
            </a:custGeom>
          </p:spPr>
        </p:pic>
        <p:pic>
          <p:nvPicPr>
            <p:cNvPr id="89" name="图形 88"/>
            <p:cNvPicPr>
              <a:picLocks noChangeAspect="1"/>
            </p:cNvPicPr>
            <p:nvPr>
              <p:custDataLst>
                <p:tags r:id="rId28"/>
              </p:custDataLst>
            </p:nvPr>
          </p:nvPicPr>
          <p:blipFill>
            <a:blip r:embed="rId29" cstate="screen"/>
            <a:srcRect/>
            <a:stretch>
              <a:fillRect/>
            </a:stretch>
          </p:blipFill>
          <p:spPr>
            <a:xfrm>
              <a:off x="6881549" y="0"/>
              <a:ext cx="5310450" cy="6572250"/>
            </a:xfrm>
            <a:custGeom>
              <a:avLst/>
              <a:gdLst>
                <a:gd name="connsiteX0" fmla="*/ 0 w 5310450"/>
                <a:gd name="connsiteY0" fmla="*/ 0 h 6572250"/>
                <a:gd name="connsiteX1" fmla="*/ 5310450 w 5310450"/>
                <a:gd name="connsiteY1" fmla="*/ 0 h 6572250"/>
                <a:gd name="connsiteX2" fmla="*/ 5310450 w 5310450"/>
                <a:gd name="connsiteY2" fmla="*/ 6572250 h 6572250"/>
                <a:gd name="connsiteX3" fmla="*/ 0 w 5310450"/>
                <a:gd name="connsiteY3" fmla="*/ 6572250 h 6572250"/>
              </a:gdLst>
              <a:ahLst/>
              <a:cxnLst>
                <a:cxn ang="0">
                  <a:pos x="connsiteX0" y="connsiteY0"/>
                </a:cxn>
                <a:cxn ang="0">
                  <a:pos x="connsiteX1" y="connsiteY1"/>
                </a:cxn>
                <a:cxn ang="0">
                  <a:pos x="connsiteX2" y="connsiteY2"/>
                </a:cxn>
                <a:cxn ang="0">
                  <a:pos x="connsiteX3" y="connsiteY3"/>
                </a:cxn>
              </a:cxnLst>
              <a:rect l="l" t="t" r="r" b="b"/>
              <a:pathLst>
                <a:path w="5310450" h="6572250">
                  <a:moveTo>
                    <a:pt x="0" y="0"/>
                  </a:moveTo>
                  <a:lnTo>
                    <a:pt x="5310450" y="0"/>
                  </a:lnTo>
                  <a:lnTo>
                    <a:pt x="5310450" y="6572250"/>
                  </a:lnTo>
                  <a:lnTo>
                    <a:pt x="0" y="6572250"/>
                  </a:lnTo>
                  <a:close/>
                </a:path>
              </a:pathLst>
            </a:custGeom>
          </p:spPr>
        </p:pic>
        <p:pic>
          <p:nvPicPr>
            <p:cNvPr id="90" name="图形 89"/>
            <p:cNvPicPr>
              <a:picLocks noChangeAspect="1"/>
            </p:cNvPicPr>
            <p:nvPr>
              <p:custDataLst>
                <p:tags r:id="rId30"/>
              </p:custDataLst>
            </p:nvPr>
          </p:nvPicPr>
          <p:blipFill>
            <a:blip r:embed="rId31" cstate="screen"/>
            <a:srcRect/>
            <a:stretch>
              <a:fillRect/>
            </a:stretch>
          </p:blipFill>
          <p:spPr>
            <a:xfrm>
              <a:off x="7033949" y="0"/>
              <a:ext cx="5158050" cy="6724650"/>
            </a:xfrm>
            <a:custGeom>
              <a:avLst/>
              <a:gdLst>
                <a:gd name="connsiteX0" fmla="*/ 0 w 5158050"/>
                <a:gd name="connsiteY0" fmla="*/ 0 h 6724650"/>
                <a:gd name="connsiteX1" fmla="*/ 5158050 w 5158050"/>
                <a:gd name="connsiteY1" fmla="*/ 0 h 6724650"/>
                <a:gd name="connsiteX2" fmla="*/ 5158050 w 5158050"/>
                <a:gd name="connsiteY2" fmla="*/ 6724650 h 6724650"/>
                <a:gd name="connsiteX3" fmla="*/ 0 w 5158050"/>
                <a:gd name="connsiteY3" fmla="*/ 6724650 h 6724650"/>
              </a:gdLst>
              <a:ahLst/>
              <a:cxnLst>
                <a:cxn ang="0">
                  <a:pos x="connsiteX0" y="connsiteY0"/>
                </a:cxn>
                <a:cxn ang="0">
                  <a:pos x="connsiteX1" y="connsiteY1"/>
                </a:cxn>
                <a:cxn ang="0">
                  <a:pos x="connsiteX2" y="connsiteY2"/>
                </a:cxn>
                <a:cxn ang="0">
                  <a:pos x="connsiteX3" y="connsiteY3"/>
                </a:cxn>
              </a:cxnLst>
              <a:rect l="l" t="t" r="r" b="b"/>
              <a:pathLst>
                <a:path w="5158050" h="6724650">
                  <a:moveTo>
                    <a:pt x="0" y="0"/>
                  </a:moveTo>
                  <a:lnTo>
                    <a:pt x="5158050" y="0"/>
                  </a:lnTo>
                  <a:lnTo>
                    <a:pt x="5158050" y="6724650"/>
                  </a:lnTo>
                  <a:lnTo>
                    <a:pt x="0" y="6724650"/>
                  </a:lnTo>
                  <a:close/>
                </a:path>
              </a:pathLst>
            </a:custGeom>
          </p:spPr>
        </p:pic>
        <p:pic>
          <p:nvPicPr>
            <p:cNvPr id="91" name="图形 90"/>
            <p:cNvPicPr>
              <a:picLocks noChangeAspect="1"/>
            </p:cNvPicPr>
            <p:nvPr>
              <p:custDataLst>
                <p:tags r:id="rId32"/>
              </p:custDataLst>
            </p:nvPr>
          </p:nvPicPr>
          <p:blipFill>
            <a:blip r:embed="rId33" cstate="screen"/>
            <a:srcRect/>
            <a:stretch>
              <a:fillRect/>
            </a:stretch>
          </p:blipFill>
          <p:spPr>
            <a:xfrm>
              <a:off x="7186349" y="0"/>
              <a:ext cx="5005650" cy="6877050"/>
            </a:xfrm>
            <a:custGeom>
              <a:avLst/>
              <a:gdLst>
                <a:gd name="connsiteX0" fmla="*/ 0 w 5005650"/>
                <a:gd name="connsiteY0" fmla="*/ 0 h 6877050"/>
                <a:gd name="connsiteX1" fmla="*/ 5005650 w 5005650"/>
                <a:gd name="connsiteY1" fmla="*/ 0 h 6877050"/>
                <a:gd name="connsiteX2" fmla="*/ 5005650 w 5005650"/>
                <a:gd name="connsiteY2" fmla="*/ 6858000 h 6877050"/>
                <a:gd name="connsiteX3" fmla="*/ 417382 w 5005650"/>
                <a:gd name="connsiteY3" fmla="*/ 6858000 h 6877050"/>
                <a:gd name="connsiteX4" fmla="*/ 417382 w 5005650"/>
                <a:gd name="connsiteY4" fmla="*/ 6877050 h 6877050"/>
                <a:gd name="connsiteX5" fmla="*/ 0 w 5005650"/>
                <a:gd name="connsiteY5" fmla="*/ 687705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5650" h="6877050">
                  <a:moveTo>
                    <a:pt x="0" y="0"/>
                  </a:moveTo>
                  <a:lnTo>
                    <a:pt x="5005650" y="0"/>
                  </a:lnTo>
                  <a:lnTo>
                    <a:pt x="5005650" y="6858000"/>
                  </a:lnTo>
                  <a:lnTo>
                    <a:pt x="417382" y="6858000"/>
                  </a:lnTo>
                  <a:lnTo>
                    <a:pt x="417382" y="6877050"/>
                  </a:lnTo>
                  <a:lnTo>
                    <a:pt x="0" y="6877050"/>
                  </a:lnTo>
                  <a:close/>
                </a:path>
              </a:pathLst>
            </a:custGeom>
          </p:spPr>
        </p:pic>
        <p:pic>
          <p:nvPicPr>
            <p:cNvPr id="92" name="图形 91"/>
            <p:cNvPicPr>
              <a:picLocks noChangeAspect="1"/>
            </p:cNvPicPr>
            <p:nvPr>
              <p:custDataLst>
                <p:tags r:id="rId34"/>
              </p:custDataLst>
            </p:nvPr>
          </p:nvPicPr>
          <p:blipFill>
            <a:blip r:embed="rId35" cstate="screen"/>
            <a:srcRect/>
            <a:stretch>
              <a:fillRect/>
            </a:stretch>
          </p:blipFill>
          <p:spPr>
            <a:xfrm>
              <a:off x="7338749" y="0"/>
              <a:ext cx="4853250" cy="7029450"/>
            </a:xfrm>
            <a:custGeom>
              <a:avLst/>
              <a:gdLst>
                <a:gd name="connsiteX0" fmla="*/ 0 w 4853250"/>
                <a:gd name="connsiteY0" fmla="*/ 0 h 7029450"/>
                <a:gd name="connsiteX1" fmla="*/ 4853250 w 4853250"/>
                <a:gd name="connsiteY1" fmla="*/ 0 h 7029450"/>
                <a:gd name="connsiteX2" fmla="*/ 4853250 w 4853250"/>
                <a:gd name="connsiteY2" fmla="*/ 6858000 h 7029450"/>
                <a:gd name="connsiteX3" fmla="*/ 264982 w 4853250"/>
                <a:gd name="connsiteY3" fmla="*/ 6858000 h 7029450"/>
                <a:gd name="connsiteX4" fmla="*/ 264982 w 4853250"/>
                <a:gd name="connsiteY4" fmla="*/ 7029450 h 7029450"/>
                <a:gd name="connsiteX5" fmla="*/ 0 w 4853250"/>
                <a:gd name="connsiteY5" fmla="*/ 7029450 h 702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250" h="7029450">
                  <a:moveTo>
                    <a:pt x="0" y="0"/>
                  </a:moveTo>
                  <a:lnTo>
                    <a:pt x="4853250" y="0"/>
                  </a:lnTo>
                  <a:lnTo>
                    <a:pt x="4853250" y="6858000"/>
                  </a:lnTo>
                  <a:lnTo>
                    <a:pt x="264982" y="6858000"/>
                  </a:lnTo>
                  <a:lnTo>
                    <a:pt x="264982" y="7029450"/>
                  </a:lnTo>
                  <a:lnTo>
                    <a:pt x="0" y="7029450"/>
                  </a:lnTo>
                  <a:close/>
                </a:path>
              </a:pathLst>
            </a:custGeom>
          </p:spPr>
        </p:pic>
        <p:pic>
          <p:nvPicPr>
            <p:cNvPr id="93" name="图形 92"/>
            <p:cNvPicPr>
              <a:picLocks noChangeAspect="1"/>
            </p:cNvPicPr>
            <p:nvPr>
              <p:custDataLst>
                <p:tags r:id="rId36"/>
              </p:custDataLst>
            </p:nvPr>
          </p:nvPicPr>
          <p:blipFill>
            <a:blip r:embed="rId37" cstate="screen"/>
            <a:srcRect/>
            <a:stretch>
              <a:fillRect/>
            </a:stretch>
          </p:blipFill>
          <p:spPr>
            <a:xfrm>
              <a:off x="7491148" y="-48319"/>
              <a:ext cx="4700851" cy="7230169"/>
            </a:xfrm>
            <a:custGeom>
              <a:avLst/>
              <a:gdLst>
                <a:gd name="connsiteX0" fmla="*/ 0 w 4700851"/>
                <a:gd name="connsiteY0" fmla="*/ 0 h 7230169"/>
                <a:gd name="connsiteX1" fmla="*/ 2350425 w 4700851"/>
                <a:gd name="connsiteY1" fmla="*/ 0 h 7230169"/>
                <a:gd name="connsiteX2" fmla="*/ 2350425 w 4700851"/>
                <a:gd name="connsiteY2" fmla="*/ 48319 h 7230169"/>
                <a:gd name="connsiteX3" fmla="*/ 4700851 w 4700851"/>
                <a:gd name="connsiteY3" fmla="*/ 48319 h 7230169"/>
                <a:gd name="connsiteX4" fmla="*/ 4700851 w 4700851"/>
                <a:gd name="connsiteY4" fmla="*/ 6906319 h 7230169"/>
                <a:gd name="connsiteX5" fmla="*/ 112583 w 4700851"/>
                <a:gd name="connsiteY5" fmla="*/ 6906319 h 7230169"/>
                <a:gd name="connsiteX6" fmla="*/ 112583 w 4700851"/>
                <a:gd name="connsiteY6" fmla="*/ 7230169 h 7230169"/>
                <a:gd name="connsiteX7" fmla="*/ 0 w 4700851"/>
                <a:gd name="connsiteY7" fmla="*/ 7230169 h 723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0851" h="7230169">
                  <a:moveTo>
                    <a:pt x="0" y="0"/>
                  </a:moveTo>
                  <a:lnTo>
                    <a:pt x="2350425" y="0"/>
                  </a:lnTo>
                  <a:lnTo>
                    <a:pt x="2350425" y="48319"/>
                  </a:lnTo>
                  <a:lnTo>
                    <a:pt x="4700851" y="48319"/>
                  </a:lnTo>
                  <a:lnTo>
                    <a:pt x="4700851" y="6906319"/>
                  </a:lnTo>
                  <a:lnTo>
                    <a:pt x="112583" y="6906319"/>
                  </a:lnTo>
                  <a:lnTo>
                    <a:pt x="112583" y="7230169"/>
                  </a:lnTo>
                  <a:lnTo>
                    <a:pt x="0" y="7230169"/>
                  </a:lnTo>
                  <a:close/>
                </a:path>
              </a:pathLst>
            </a:custGeom>
          </p:spPr>
        </p:pic>
        <p:pic>
          <p:nvPicPr>
            <p:cNvPr id="94" name="图形 93"/>
            <p:cNvPicPr>
              <a:picLocks noChangeAspect="1"/>
            </p:cNvPicPr>
            <p:nvPr>
              <p:custDataLst>
                <p:tags r:id="rId38"/>
              </p:custDataLst>
            </p:nvPr>
          </p:nvPicPr>
          <p:blipFill>
            <a:blip r:embed="rId39" cstate="screen"/>
            <a:srcRect/>
            <a:stretch>
              <a:fillRect/>
            </a:stretch>
          </p:blipFill>
          <p:spPr>
            <a:xfrm>
              <a:off x="7643548" y="104081"/>
              <a:ext cx="4548451" cy="6753919"/>
            </a:xfrm>
            <a:custGeom>
              <a:avLst/>
              <a:gdLst>
                <a:gd name="connsiteX0" fmla="*/ 0 w 4548451"/>
                <a:gd name="connsiteY0" fmla="*/ 0 h 6753919"/>
                <a:gd name="connsiteX1" fmla="*/ 4548451 w 4548451"/>
                <a:gd name="connsiteY1" fmla="*/ 0 h 6753919"/>
                <a:gd name="connsiteX2" fmla="*/ 4548451 w 4548451"/>
                <a:gd name="connsiteY2" fmla="*/ 6753919 h 6753919"/>
                <a:gd name="connsiteX3" fmla="*/ 0 w 4548451"/>
                <a:gd name="connsiteY3" fmla="*/ 6753919 h 6753919"/>
              </a:gdLst>
              <a:ahLst/>
              <a:cxnLst>
                <a:cxn ang="0">
                  <a:pos x="connsiteX0" y="connsiteY0"/>
                </a:cxn>
                <a:cxn ang="0">
                  <a:pos x="connsiteX1" y="connsiteY1"/>
                </a:cxn>
                <a:cxn ang="0">
                  <a:pos x="connsiteX2" y="connsiteY2"/>
                </a:cxn>
                <a:cxn ang="0">
                  <a:pos x="connsiteX3" y="connsiteY3"/>
                </a:cxn>
              </a:cxnLst>
              <a:rect l="l" t="t" r="r" b="b"/>
              <a:pathLst>
                <a:path w="4548451" h="6753919">
                  <a:moveTo>
                    <a:pt x="0" y="0"/>
                  </a:moveTo>
                  <a:lnTo>
                    <a:pt x="4548451" y="0"/>
                  </a:lnTo>
                  <a:lnTo>
                    <a:pt x="4548451" y="6753919"/>
                  </a:lnTo>
                  <a:lnTo>
                    <a:pt x="0" y="6753919"/>
                  </a:lnTo>
                  <a:close/>
                </a:path>
              </a:pathLst>
            </a:custGeom>
          </p:spPr>
        </p:pic>
        <p:pic>
          <p:nvPicPr>
            <p:cNvPr id="95" name="图形 94"/>
            <p:cNvPicPr>
              <a:picLocks noChangeAspect="1"/>
            </p:cNvPicPr>
            <p:nvPr>
              <p:custDataLst>
                <p:tags r:id="rId40"/>
              </p:custDataLst>
            </p:nvPr>
          </p:nvPicPr>
          <p:blipFill>
            <a:blip r:embed="rId41" cstate="screen"/>
            <a:srcRect/>
            <a:stretch>
              <a:fillRect/>
            </a:stretch>
          </p:blipFill>
          <p:spPr>
            <a:xfrm>
              <a:off x="7795949" y="256481"/>
              <a:ext cx="4396050" cy="6601519"/>
            </a:xfrm>
            <a:custGeom>
              <a:avLst/>
              <a:gdLst>
                <a:gd name="connsiteX0" fmla="*/ 0 w 4396050"/>
                <a:gd name="connsiteY0" fmla="*/ 0 h 6601519"/>
                <a:gd name="connsiteX1" fmla="*/ 4396050 w 4396050"/>
                <a:gd name="connsiteY1" fmla="*/ 0 h 6601519"/>
                <a:gd name="connsiteX2" fmla="*/ 4396050 w 4396050"/>
                <a:gd name="connsiteY2" fmla="*/ 6601519 h 6601519"/>
                <a:gd name="connsiteX3" fmla="*/ 0 w 4396050"/>
                <a:gd name="connsiteY3" fmla="*/ 6601519 h 6601519"/>
              </a:gdLst>
              <a:ahLst/>
              <a:cxnLst>
                <a:cxn ang="0">
                  <a:pos x="connsiteX0" y="connsiteY0"/>
                </a:cxn>
                <a:cxn ang="0">
                  <a:pos x="connsiteX1" y="connsiteY1"/>
                </a:cxn>
                <a:cxn ang="0">
                  <a:pos x="connsiteX2" y="connsiteY2"/>
                </a:cxn>
                <a:cxn ang="0">
                  <a:pos x="connsiteX3" y="connsiteY3"/>
                </a:cxn>
              </a:cxnLst>
              <a:rect l="l" t="t" r="r" b="b"/>
              <a:pathLst>
                <a:path w="4396050" h="6601519">
                  <a:moveTo>
                    <a:pt x="0" y="0"/>
                  </a:moveTo>
                  <a:lnTo>
                    <a:pt x="4396050" y="0"/>
                  </a:lnTo>
                  <a:lnTo>
                    <a:pt x="4396050" y="6601519"/>
                  </a:lnTo>
                  <a:lnTo>
                    <a:pt x="0" y="6601519"/>
                  </a:lnTo>
                  <a:close/>
                </a:path>
              </a:pathLst>
            </a:custGeom>
          </p:spPr>
        </p:pic>
        <p:pic>
          <p:nvPicPr>
            <p:cNvPr id="96" name="图形 95"/>
            <p:cNvPicPr>
              <a:picLocks noChangeAspect="1"/>
            </p:cNvPicPr>
            <p:nvPr>
              <p:custDataLst>
                <p:tags r:id="rId42"/>
              </p:custDataLst>
            </p:nvPr>
          </p:nvPicPr>
          <p:blipFill>
            <a:blip r:embed="rId43" cstate="screen"/>
            <a:srcRect/>
            <a:stretch>
              <a:fillRect/>
            </a:stretch>
          </p:blipFill>
          <p:spPr>
            <a:xfrm>
              <a:off x="7948348" y="408881"/>
              <a:ext cx="4243651" cy="6449119"/>
            </a:xfrm>
            <a:custGeom>
              <a:avLst/>
              <a:gdLst>
                <a:gd name="connsiteX0" fmla="*/ 0 w 4243651"/>
                <a:gd name="connsiteY0" fmla="*/ 0 h 6449119"/>
                <a:gd name="connsiteX1" fmla="*/ 4243651 w 4243651"/>
                <a:gd name="connsiteY1" fmla="*/ 0 h 6449119"/>
                <a:gd name="connsiteX2" fmla="*/ 4243651 w 4243651"/>
                <a:gd name="connsiteY2" fmla="*/ 6449119 h 6449119"/>
                <a:gd name="connsiteX3" fmla="*/ 0 w 4243651"/>
                <a:gd name="connsiteY3" fmla="*/ 6449119 h 6449119"/>
              </a:gdLst>
              <a:ahLst/>
              <a:cxnLst>
                <a:cxn ang="0">
                  <a:pos x="connsiteX0" y="connsiteY0"/>
                </a:cxn>
                <a:cxn ang="0">
                  <a:pos x="connsiteX1" y="connsiteY1"/>
                </a:cxn>
                <a:cxn ang="0">
                  <a:pos x="connsiteX2" y="connsiteY2"/>
                </a:cxn>
                <a:cxn ang="0">
                  <a:pos x="connsiteX3" y="connsiteY3"/>
                </a:cxn>
              </a:cxnLst>
              <a:rect l="l" t="t" r="r" b="b"/>
              <a:pathLst>
                <a:path w="4243651" h="6449119">
                  <a:moveTo>
                    <a:pt x="0" y="0"/>
                  </a:moveTo>
                  <a:lnTo>
                    <a:pt x="4243651" y="0"/>
                  </a:lnTo>
                  <a:lnTo>
                    <a:pt x="4243651" y="6449119"/>
                  </a:lnTo>
                  <a:lnTo>
                    <a:pt x="0" y="6449119"/>
                  </a:lnTo>
                  <a:close/>
                </a:path>
              </a:pathLst>
            </a:custGeom>
          </p:spPr>
        </p:pic>
        <p:pic>
          <p:nvPicPr>
            <p:cNvPr id="97" name="图形 96"/>
            <p:cNvPicPr>
              <a:picLocks noChangeAspect="1"/>
            </p:cNvPicPr>
            <p:nvPr>
              <p:custDataLst>
                <p:tags r:id="rId44"/>
              </p:custDataLst>
            </p:nvPr>
          </p:nvPicPr>
          <p:blipFill>
            <a:blip r:embed="rId45" cstate="screen"/>
            <a:srcRect/>
            <a:stretch>
              <a:fillRect/>
            </a:stretch>
          </p:blipFill>
          <p:spPr>
            <a:xfrm>
              <a:off x="8100748" y="561281"/>
              <a:ext cx="4091251" cy="6296719"/>
            </a:xfrm>
            <a:custGeom>
              <a:avLst/>
              <a:gdLst>
                <a:gd name="connsiteX0" fmla="*/ 0 w 4091251"/>
                <a:gd name="connsiteY0" fmla="*/ 0 h 6296719"/>
                <a:gd name="connsiteX1" fmla="*/ 4091251 w 4091251"/>
                <a:gd name="connsiteY1" fmla="*/ 0 h 6296719"/>
                <a:gd name="connsiteX2" fmla="*/ 4091251 w 4091251"/>
                <a:gd name="connsiteY2" fmla="*/ 6296719 h 6296719"/>
                <a:gd name="connsiteX3" fmla="*/ 0 w 4091251"/>
                <a:gd name="connsiteY3" fmla="*/ 6296719 h 6296719"/>
              </a:gdLst>
              <a:ahLst/>
              <a:cxnLst>
                <a:cxn ang="0">
                  <a:pos x="connsiteX0" y="connsiteY0"/>
                </a:cxn>
                <a:cxn ang="0">
                  <a:pos x="connsiteX1" y="connsiteY1"/>
                </a:cxn>
                <a:cxn ang="0">
                  <a:pos x="connsiteX2" y="connsiteY2"/>
                </a:cxn>
                <a:cxn ang="0">
                  <a:pos x="connsiteX3" y="connsiteY3"/>
                </a:cxn>
              </a:cxnLst>
              <a:rect l="l" t="t" r="r" b="b"/>
              <a:pathLst>
                <a:path w="4091251" h="6296719">
                  <a:moveTo>
                    <a:pt x="0" y="0"/>
                  </a:moveTo>
                  <a:lnTo>
                    <a:pt x="4091251" y="0"/>
                  </a:lnTo>
                  <a:lnTo>
                    <a:pt x="4091251" y="6296719"/>
                  </a:lnTo>
                  <a:lnTo>
                    <a:pt x="0" y="6296719"/>
                  </a:lnTo>
                  <a:close/>
                </a:path>
              </a:pathLst>
            </a:custGeom>
          </p:spPr>
        </p:pic>
        <p:pic>
          <p:nvPicPr>
            <p:cNvPr id="98" name="图形 97"/>
            <p:cNvPicPr>
              <a:picLocks noChangeAspect="1"/>
            </p:cNvPicPr>
            <p:nvPr>
              <p:custDataLst>
                <p:tags r:id="rId46"/>
              </p:custDataLst>
            </p:nvPr>
          </p:nvPicPr>
          <p:blipFill>
            <a:blip r:embed="rId47" cstate="screen"/>
            <a:srcRect/>
            <a:stretch>
              <a:fillRect/>
            </a:stretch>
          </p:blipFill>
          <p:spPr>
            <a:xfrm>
              <a:off x="8253148" y="713681"/>
              <a:ext cx="3938851" cy="6144319"/>
            </a:xfrm>
            <a:custGeom>
              <a:avLst/>
              <a:gdLst>
                <a:gd name="connsiteX0" fmla="*/ 0 w 3938851"/>
                <a:gd name="connsiteY0" fmla="*/ 0 h 6144319"/>
                <a:gd name="connsiteX1" fmla="*/ 3938851 w 3938851"/>
                <a:gd name="connsiteY1" fmla="*/ 0 h 6144319"/>
                <a:gd name="connsiteX2" fmla="*/ 3938851 w 3938851"/>
                <a:gd name="connsiteY2" fmla="*/ 6144319 h 6144319"/>
                <a:gd name="connsiteX3" fmla="*/ 0 w 3938851"/>
                <a:gd name="connsiteY3" fmla="*/ 6144319 h 6144319"/>
              </a:gdLst>
              <a:ahLst/>
              <a:cxnLst>
                <a:cxn ang="0">
                  <a:pos x="connsiteX0" y="connsiteY0"/>
                </a:cxn>
                <a:cxn ang="0">
                  <a:pos x="connsiteX1" y="connsiteY1"/>
                </a:cxn>
                <a:cxn ang="0">
                  <a:pos x="connsiteX2" y="connsiteY2"/>
                </a:cxn>
                <a:cxn ang="0">
                  <a:pos x="connsiteX3" y="connsiteY3"/>
                </a:cxn>
              </a:cxnLst>
              <a:rect l="l" t="t" r="r" b="b"/>
              <a:pathLst>
                <a:path w="3938851" h="6144319">
                  <a:moveTo>
                    <a:pt x="0" y="0"/>
                  </a:moveTo>
                  <a:lnTo>
                    <a:pt x="3938851" y="0"/>
                  </a:lnTo>
                  <a:lnTo>
                    <a:pt x="3938851" y="6144319"/>
                  </a:lnTo>
                  <a:lnTo>
                    <a:pt x="0" y="6144319"/>
                  </a:lnTo>
                  <a:close/>
                </a:path>
              </a:pathLst>
            </a:custGeom>
          </p:spPr>
        </p:pic>
        <p:pic>
          <p:nvPicPr>
            <p:cNvPr id="99" name="图形 98"/>
            <p:cNvPicPr>
              <a:picLocks noChangeAspect="1"/>
            </p:cNvPicPr>
            <p:nvPr>
              <p:custDataLst>
                <p:tags r:id="rId48"/>
              </p:custDataLst>
            </p:nvPr>
          </p:nvPicPr>
          <p:blipFill>
            <a:blip r:embed="rId49" cstate="screen"/>
            <a:srcRect/>
            <a:stretch>
              <a:fillRect/>
            </a:stretch>
          </p:blipFill>
          <p:spPr>
            <a:xfrm>
              <a:off x="8405548" y="866081"/>
              <a:ext cx="3786451" cy="5991919"/>
            </a:xfrm>
            <a:custGeom>
              <a:avLst/>
              <a:gdLst>
                <a:gd name="connsiteX0" fmla="*/ 0 w 3786451"/>
                <a:gd name="connsiteY0" fmla="*/ 0 h 5991919"/>
                <a:gd name="connsiteX1" fmla="*/ 3786451 w 3786451"/>
                <a:gd name="connsiteY1" fmla="*/ 0 h 5991919"/>
                <a:gd name="connsiteX2" fmla="*/ 3786451 w 3786451"/>
                <a:gd name="connsiteY2" fmla="*/ 5991919 h 5991919"/>
                <a:gd name="connsiteX3" fmla="*/ 0 w 3786451"/>
                <a:gd name="connsiteY3" fmla="*/ 5991919 h 5991919"/>
              </a:gdLst>
              <a:ahLst/>
              <a:cxnLst>
                <a:cxn ang="0">
                  <a:pos x="connsiteX0" y="connsiteY0"/>
                </a:cxn>
                <a:cxn ang="0">
                  <a:pos x="connsiteX1" y="connsiteY1"/>
                </a:cxn>
                <a:cxn ang="0">
                  <a:pos x="connsiteX2" y="connsiteY2"/>
                </a:cxn>
                <a:cxn ang="0">
                  <a:pos x="connsiteX3" y="connsiteY3"/>
                </a:cxn>
              </a:cxnLst>
              <a:rect l="l" t="t" r="r" b="b"/>
              <a:pathLst>
                <a:path w="3786451" h="5991919">
                  <a:moveTo>
                    <a:pt x="0" y="0"/>
                  </a:moveTo>
                  <a:lnTo>
                    <a:pt x="3786451" y="0"/>
                  </a:lnTo>
                  <a:lnTo>
                    <a:pt x="3786451" y="5991919"/>
                  </a:lnTo>
                  <a:lnTo>
                    <a:pt x="0" y="5991919"/>
                  </a:lnTo>
                  <a:close/>
                </a:path>
              </a:pathLst>
            </a:custGeom>
          </p:spPr>
        </p:pic>
        <p:pic>
          <p:nvPicPr>
            <p:cNvPr id="100" name="图形 99"/>
            <p:cNvPicPr>
              <a:picLocks noChangeAspect="1"/>
            </p:cNvPicPr>
            <p:nvPr>
              <p:custDataLst>
                <p:tags r:id="rId50"/>
              </p:custDataLst>
            </p:nvPr>
          </p:nvPicPr>
          <p:blipFill>
            <a:blip r:embed="rId51" cstate="screen"/>
            <a:srcRect/>
            <a:stretch>
              <a:fillRect/>
            </a:stretch>
          </p:blipFill>
          <p:spPr>
            <a:xfrm>
              <a:off x="8557948" y="1018481"/>
              <a:ext cx="3634051" cy="5839519"/>
            </a:xfrm>
            <a:custGeom>
              <a:avLst/>
              <a:gdLst>
                <a:gd name="connsiteX0" fmla="*/ 0 w 3634051"/>
                <a:gd name="connsiteY0" fmla="*/ 0 h 5839519"/>
                <a:gd name="connsiteX1" fmla="*/ 3634051 w 3634051"/>
                <a:gd name="connsiteY1" fmla="*/ 0 h 5839519"/>
                <a:gd name="connsiteX2" fmla="*/ 3634051 w 3634051"/>
                <a:gd name="connsiteY2" fmla="*/ 5839519 h 5839519"/>
                <a:gd name="connsiteX3" fmla="*/ 0 w 3634051"/>
                <a:gd name="connsiteY3" fmla="*/ 5839519 h 5839519"/>
              </a:gdLst>
              <a:ahLst/>
              <a:cxnLst>
                <a:cxn ang="0">
                  <a:pos x="connsiteX0" y="connsiteY0"/>
                </a:cxn>
                <a:cxn ang="0">
                  <a:pos x="connsiteX1" y="connsiteY1"/>
                </a:cxn>
                <a:cxn ang="0">
                  <a:pos x="connsiteX2" y="connsiteY2"/>
                </a:cxn>
                <a:cxn ang="0">
                  <a:pos x="connsiteX3" y="connsiteY3"/>
                </a:cxn>
              </a:cxnLst>
              <a:rect l="l" t="t" r="r" b="b"/>
              <a:pathLst>
                <a:path w="3634051" h="5839519">
                  <a:moveTo>
                    <a:pt x="0" y="0"/>
                  </a:moveTo>
                  <a:lnTo>
                    <a:pt x="3634051" y="0"/>
                  </a:lnTo>
                  <a:lnTo>
                    <a:pt x="3634051" y="5839519"/>
                  </a:lnTo>
                  <a:lnTo>
                    <a:pt x="0" y="5839519"/>
                  </a:lnTo>
                  <a:close/>
                </a:path>
              </a:pathLst>
            </a:custGeom>
          </p:spPr>
        </p:pic>
        <p:pic>
          <p:nvPicPr>
            <p:cNvPr id="101" name="图形 100"/>
            <p:cNvPicPr>
              <a:picLocks noChangeAspect="1"/>
            </p:cNvPicPr>
            <p:nvPr>
              <p:custDataLst>
                <p:tags r:id="rId52"/>
              </p:custDataLst>
            </p:nvPr>
          </p:nvPicPr>
          <p:blipFill>
            <a:blip r:embed="rId53" cstate="screen"/>
            <a:srcRect/>
            <a:stretch>
              <a:fillRect/>
            </a:stretch>
          </p:blipFill>
          <p:spPr>
            <a:xfrm>
              <a:off x="8710348" y="1170881"/>
              <a:ext cx="3481651" cy="5687119"/>
            </a:xfrm>
            <a:custGeom>
              <a:avLst/>
              <a:gdLst>
                <a:gd name="connsiteX0" fmla="*/ 0 w 3481651"/>
                <a:gd name="connsiteY0" fmla="*/ 0 h 5687119"/>
                <a:gd name="connsiteX1" fmla="*/ 3481651 w 3481651"/>
                <a:gd name="connsiteY1" fmla="*/ 0 h 5687119"/>
                <a:gd name="connsiteX2" fmla="*/ 3481651 w 3481651"/>
                <a:gd name="connsiteY2" fmla="*/ 5687119 h 5687119"/>
                <a:gd name="connsiteX3" fmla="*/ 0 w 3481651"/>
                <a:gd name="connsiteY3" fmla="*/ 5687119 h 5687119"/>
              </a:gdLst>
              <a:ahLst/>
              <a:cxnLst>
                <a:cxn ang="0">
                  <a:pos x="connsiteX0" y="connsiteY0"/>
                </a:cxn>
                <a:cxn ang="0">
                  <a:pos x="connsiteX1" y="connsiteY1"/>
                </a:cxn>
                <a:cxn ang="0">
                  <a:pos x="connsiteX2" y="connsiteY2"/>
                </a:cxn>
                <a:cxn ang="0">
                  <a:pos x="connsiteX3" y="connsiteY3"/>
                </a:cxn>
              </a:cxnLst>
              <a:rect l="l" t="t" r="r" b="b"/>
              <a:pathLst>
                <a:path w="3481651" h="5687119">
                  <a:moveTo>
                    <a:pt x="0" y="0"/>
                  </a:moveTo>
                  <a:lnTo>
                    <a:pt x="3481651" y="0"/>
                  </a:lnTo>
                  <a:lnTo>
                    <a:pt x="3481651" y="5687119"/>
                  </a:lnTo>
                  <a:lnTo>
                    <a:pt x="0" y="5687119"/>
                  </a:lnTo>
                  <a:close/>
                </a:path>
              </a:pathLst>
            </a:custGeom>
          </p:spPr>
        </p:pic>
      </p:grpSp>
      <p:sp>
        <p:nvSpPr>
          <p:cNvPr id="16" name="日期占位符 15"/>
          <p:cNvSpPr>
            <a:spLocks noGrp="1"/>
          </p:cNvSpPr>
          <p:nvPr>
            <p:ph type="dt" sz="half" idx="10"/>
            <p:custDataLst>
              <p:tags r:id="rId54"/>
            </p:custDataLst>
          </p:nvPr>
        </p:nvSpPr>
        <p:spPr/>
        <p:txBody>
          <a:bodyPr/>
          <a:lstStyle/>
          <a:p>
            <a:fld id="{82F288E0-7875-42C4-84C8-98DBBD3BF4D2}" type="datetimeFigureOut">
              <a:rPr lang="zh-CN" altLang="en-US" smtClean="0"/>
            </a:fld>
            <a:endParaRPr lang="zh-CN" altLang="en-US"/>
          </a:p>
        </p:txBody>
      </p:sp>
      <p:sp>
        <p:nvSpPr>
          <p:cNvPr id="17" name="页脚占位符 16"/>
          <p:cNvSpPr>
            <a:spLocks noGrp="1"/>
          </p:cNvSpPr>
          <p:nvPr>
            <p:ph type="ftr" sz="quarter" idx="11"/>
            <p:custDataLst>
              <p:tags r:id="rId55"/>
            </p:custDataLst>
          </p:nvPr>
        </p:nvSpPr>
        <p:spPr/>
        <p:txBody>
          <a:bodyPr/>
          <a:lstStyle/>
          <a:p>
            <a:endParaRPr lang="zh-CN" altLang="en-US"/>
          </a:p>
        </p:txBody>
      </p:sp>
      <p:sp>
        <p:nvSpPr>
          <p:cNvPr id="18" name="灯片编号占位符 17"/>
          <p:cNvSpPr>
            <a:spLocks noGrp="1"/>
          </p:cNvSpPr>
          <p:nvPr>
            <p:ph type="sldNum" sz="quarter" idx="12"/>
            <p:custDataLst>
              <p:tags r:id="rId56"/>
            </p:custDataLst>
          </p:nvPr>
        </p:nvSpPr>
        <p:spPr/>
        <p:txBody>
          <a:bodyPr/>
          <a:lstStyle/>
          <a:p>
            <a:fld id="{7D9BB5D0-35E4-459D-AEF3-FE4D7C45CC19}" type="slidenum">
              <a:rPr lang="zh-CN" altLang="en-US" smtClean="0"/>
            </a:fld>
            <a:endParaRPr lang="zh-CN" altLang="en-US"/>
          </a:p>
        </p:txBody>
      </p:sp>
      <p:cxnSp>
        <p:nvCxnSpPr>
          <p:cNvPr id="46"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57"/>
            </p:custDataLst>
          </p:nvPr>
        </p:nvCxnSpPr>
        <p:spPr>
          <a:xfrm rot="16200000">
            <a:off x="1230049" y="3333713"/>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58"/>
            </p:custDataLst>
          </p:nvPr>
        </p:nvSpPr>
        <p:spPr>
          <a:xfrm>
            <a:off x="857732" y="2307200"/>
            <a:ext cx="5628255" cy="1004461"/>
          </a:xfrm>
        </p:spPr>
        <p:txBody>
          <a:bodyPr anchor="b">
            <a:noAutofit/>
          </a:bodyPr>
          <a:lstStyle>
            <a:lvl1pPr algn="l">
              <a:defRPr sz="4600" spc="600">
                <a:solidFill>
                  <a:schemeClr val="tx1">
                    <a:lumMod val="85000"/>
                    <a:lumOff val="15000"/>
                  </a:schemeClr>
                </a:solidFill>
              </a:defRPr>
            </a:lvl1pPr>
          </a:lstStyle>
          <a:p>
            <a:r>
              <a:rPr lang="zh-CN" altLang="en-US" dirty="0"/>
              <a:t>编辑标题</a:t>
            </a:r>
            <a:endParaRPr lang="zh-CN" altLang="en-US" dirty="0"/>
          </a:p>
        </p:txBody>
      </p:sp>
      <p:sp>
        <p:nvSpPr>
          <p:cNvPr id="5" name="文本占位符 4"/>
          <p:cNvSpPr>
            <a:spLocks noGrp="1"/>
          </p:cNvSpPr>
          <p:nvPr>
            <p:ph type="body" sz="quarter" idx="13" hasCustomPrompt="1"/>
            <p:custDataLst>
              <p:tags r:id="rId59"/>
            </p:custDataLst>
          </p:nvPr>
        </p:nvSpPr>
        <p:spPr>
          <a:xfrm>
            <a:off x="904106" y="4188597"/>
            <a:ext cx="2675635" cy="396000"/>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4" name="任意多边形: 形状 83"/>
          <p:cNvSpPr/>
          <p:nvPr>
            <p:custDataLst>
              <p:tags r:id="rId2"/>
            </p:custDataLst>
          </p:nvPr>
        </p:nvSpPr>
        <p:spPr>
          <a:xfrm rot="3192208">
            <a:off x="-759945" y="5662631"/>
            <a:ext cx="1792179" cy="1040101"/>
          </a:xfrm>
          <a:custGeom>
            <a:avLst/>
            <a:gdLst>
              <a:gd name="connsiteX0" fmla="*/ 0 w 1792179"/>
              <a:gd name="connsiteY0" fmla="*/ 19794 h 1040101"/>
              <a:gd name="connsiteX1" fmla="*/ 17147 w 1792179"/>
              <a:gd name="connsiteY1" fmla="*/ 16832 h 1040101"/>
              <a:gd name="connsiteX2" fmla="*/ 311581 w 1792179"/>
              <a:gd name="connsiteY2" fmla="*/ 0 h 1040101"/>
              <a:gd name="connsiteX3" fmla="*/ 1684227 w 1792179"/>
              <a:gd name="connsiteY3" fmla="*/ 393482 h 1040101"/>
              <a:gd name="connsiteX4" fmla="*/ 1792179 w 1792179"/>
              <a:gd name="connsiteY4" fmla="*/ 467729 h 1040101"/>
              <a:gd name="connsiteX5" fmla="*/ 1364044 w 1792179"/>
              <a:gd name="connsiteY5" fmla="*/ 1040101 h 104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179" h="1040101">
                <a:moveTo>
                  <a:pt x="0" y="19794"/>
                </a:moveTo>
                <a:lnTo>
                  <a:pt x="17147" y="16832"/>
                </a:lnTo>
                <a:cubicBezTo>
                  <a:pt x="113954" y="5702"/>
                  <a:pt x="212180" y="0"/>
                  <a:pt x="311581" y="0"/>
                </a:cubicBezTo>
                <a:cubicBezTo>
                  <a:pt x="808589" y="0"/>
                  <a:pt x="1276190" y="142541"/>
                  <a:pt x="1684227" y="393482"/>
                </a:cubicBezTo>
                <a:lnTo>
                  <a:pt x="1792179" y="467729"/>
                </a:lnTo>
                <a:lnTo>
                  <a:pt x="1364044" y="104010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2" name="任意多边形: 形状 81"/>
          <p:cNvSpPr/>
          <p:nvPr>
            <p:custDataLst>
              <p:tags r:id="rId3"/>
            </p:custDataLst>
          </p:nvPr>
        </p:nvSpPr>
        <p:spPr>
          <a:xfrm rot="3192208">
            <a:off x="-778161" y="5637886"/>
            <a:ext cx="1896007" cy="1092391"/>
          </a:xfrm>
          <a:custGeom>
            <a:avLst/>
            <a:gdLst>
              <a:gd name="connsiteX0" fmla="*/ 0 w 1896007"/>
              <a:gd name="connsiteY0" fmla="*/ 49189 h 1092391"/>
              <a:gd name="connsiteX1" fmla="*/ 187272 w 1896007"/>
              <a:gd name="connsiteY1" fmla="*/ 16832 h 1092391"/>
              <a:gd name="connsiteX2" fmla="*/ 481706 w 1896007"/>
              <a:gd name="connsiteY2" fmla="*/ 0 h 1092391"/>
              <a:gd name="connsiteX3" fmla="*/ 1854352 w 1896007"/>
              <a:gd name="connsiteY3" fmla="*/ 393482 h 1092391"/>
              <a:gd name="connsiteX4" fmla="*/ 1896007 w 1896007"/>
              <a:gd name="connsiteY4" fmla="*/ 422132 h 1092391"/>
              <a:gd name="connsiteX5" fmla="*/ 1394653 w 1896007"/>
              <a:gd name="connsiteY5" fmla="*/ 1092391 h 109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007" h="1092391">
                <a:moveTo>
                  <a:pt x="0" y="49189"/>
                </a:moveTo>
                <a:lnTo>
                  <a:pt x="187272" y="16832"/>
                </a:lnTo>
                <a:cubicBezTo>
                  <a:pt x="284079" y="5702"/>
                  <a:pt x="382305" y="0"/>
                  <a:pt x="481706" y="0"/>
                </a:cubicBezTo>
                <a:cubicBezTo>
                  <a:pt x="978714" y="0"/>
                  <a:pt x="1446315" y="142541"/>
                  <a:pt x="1854352" y="393482"/>
                </a:cubicBezTo>
                <a:lnTo>
                  <a:pt x="1896007" y="422132"/>
                </a:lnTo>
                <a:lnTo>
                  <a:pt x="1394653" y="109239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0" name="任意多边形: 形状 79"/>
          <p:cNvSpPr/>
          <p:nvPr>
            <p:custDataLst>
              <p:tags r:id="rId4"/>
            </p:custDataLst>
          </p:nvPr>
        </p:nvSpPr>
        <p:spPr>
          <a:xfrm rot="3192208">
            <a:off x="-789498" y="5615653"/>
            <a:ext cx="1989834" cy="1144681"/>
          </a:xfrm>
          <a:custGeom>
            <a:avLst/>
            <a:gdLst>
              <a:gd name="connsiteX0" fmla="*/ 0 w 1989834"/>
              <a:gd name="connsiteY0" fmla="*/ 84670 h 1144681"/>
              <a:gd name="connsiteX1" fmla="*/ 63330 w 1989834"/>
              <a:gd name="connsiteY1" fmla="*/ 66235 h 1144681"/>
              <a:gd name="connsiteX2" fmla="*/ 643694 w 1989834"/>
              <a:gd name="connsiteY2" fmla="*/ 0 h 1144681"/>
              <a:gd name="connsiteX3" fmla="*/ 1764611 w 1989834"/>
              <a:gd name="connsiteY3" fmla="*/ 256199 h 1144681"/>
              <a:gd name="connsiteX4" fmla="*/ 1989834 w 1989834"/>
              <a:gd name="connsiteY4" fmla="*/ 379027 h 1144681"/>
              <a:gd name="connsiteX5" fmla="*/ 1417124 w 1989834"/>
              <a:gd name="connsiteY5" fmla="*/ 1144681 h 114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834" h="1144681">
                <a:moveTo>
                  <a:pt x="0" y="84670"/>
                </a:moveTo>
                <a:lnTo>
                  <a:pt x="63330" y="66235"/>
                </a:lnTo>
                <a:cubicBezTo>
                  <a:pt x="250793" y="22807"/>
                  <a:pt x="444891" y="0"/>
                  <a:pt x="643694" y="0"/>
                </a:cubicBezTo>
                <a:cubicBezTo>
                  <a:pt x="1041300" y="0"/>
                  <a:pt x="1420086" y="91226"/>
                  <a:pt x="1764611" y="256199"/>
                </a:cubicBezTo>
                <a:lnTo>
                  <a:pt x="1989834" y="379027"/>
                </a:lnTo>
                <a:lnTo>
                  <a:pt x="1417124" y="114468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5"/>
            </p:custDataLst>
          </p:nvPr>
        </p:nvSpPr>
        <p:spPr>
          <a:xfrm rot="3192208">
            <a:off x="-791223" y="5596656"/>
            <a:ext cx="2069276" cy="1196971"/>
          </a:xfrm>
          <a:custGeom>
            <a:avLst/>
            <a:gdLst>
              <a:gd name="connsiteX0" fmla="*/ 0 w 2069276"/>
              <a:gd name="connsiteY0" fmla="*/ 128554 h 1196971"/>
              <a:gd name="connsiteX1" fmla="*/ 214085 w 2069276"/>
              <a:gd name="connsiteY1" fmla="*/ 66235 h 1196971"/>
              <a:gd name="connsiteX2" fmla="*/ 794449 w 2069276"/>
              <a:gd name="connsiteY2" fmla="*/ 0 h 1196971"/>
              <a:gd name="connsiteX3" fmla="*/ 1915366 w 2069276"/>
              <a:gd name="connsiteY3" fmla="*/ 256199 h 1196971"/>
              <a:gd name="connsiteX4" fmla="*/ 2069276 w 2069276"/>
              <a:gd name="connsiteY4" fmla="*/ 340136 h 1196971"/>
              <a:gd name="connsiteX5" fmla="*/ 1428363 w 2069276"/>
              <a:gd name="connsiteY5" fmla="*/ 1196971 h 119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276" h="1196971">
                <a:moveTo>
                  <a:pt x="0" y="128554"/>
                </a:moveTo>
                <a:lnTo>
                  <a:pt x="214085" y="66235"/>
                </a:lnTo>
                <a:cubicBezTo>
                  <a:pt x="401548" y="22807"/>
                  <a:pt x="595646" y="0"/>
                  <a:pt x="794449" y="0"/>
                </a:cubicBezTo>
                <a:cubicBezTo>
                  <a:pt x="1192056" y="0"/>
                  <a:pt x="1570841" y="91226"/>
                  <a:pt x="1915366" y="256199"/>
                </a:cubicBezTo>
                <a:lnTo>
                  <a:pt x="2069276" y="340136"/>
                </a:lnTo>
                <a:lnTo>
                  <a:pt x="1428363" y="119697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6"/>
            </p:custDataLst>
          </p:nvPr>
        </p:nvSpPr>
        <p:spPr>
          <a:xfrm rot="3192208">
            <a:off x="-785413" y="5581434"/>
            <a:ext cx="2139293" cy="1249259"/>
          </a:xfrm>
          <a:custGeom>
            <a:avLst/>
            <a:gdLst>
              <a:gd name="connsiteX0" fmla="*/ 0 w 2139293"/>
              <a:gd name="connsiteY0" fmla="*/ 179486 h 1249259"/>
              <a:gd name="connsiteX1" fmla="*/ 79439 w 2139293"/>
              <a:gd name="connsiteY1" fmla="*/ 146570 h 1249259"/>
              <a:gd name="connsiteX2" fmla="*/ 935779 w 2139293"/>
              <a:gd name="connsiteY2" fmla="*/ 0 h 1249259"/>
              <a:gd name="connsiteX3" fmla="*/ 2056696 w 2139293"/>
              <a:gd name="connsiteY3" fmla="*/ 256199 h 1249259"/>
              <a:gd name="connsiteX4" fmla="*/ 2139293 w 2139293"/>
              <a:gd name="connsiteY4" fmla="*/ 301244 h 1249259"/>
              <a:gd name="connsiteX5" fmla="*/ 1430176 w 2139293"/>
              <a:gd name="connsiteY5" fmla="*/ 1249259 h 124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293" h="1249259">
                <a:moveTo>
                  <a:pt x="0" y="179486"/>
                </a:moveTo>
                <a:lnTo>
                  <a:pt x="79439" y="146570"/>
                </a:lnTo>
                <a:cubicBezTo>
                  <a:pt x="349957" y="51315"/>
                  <a:pt x="637575" y="0"/>
                  <a:pt x="935779" y="0"/>
                </a:cubicBezTo>
                <a:cubicBezTo>
                  <a:pt x="1333386" y="0"/>
                  <a:pt x="1712171" y="91226"/>
                  <a:pt x="2056696" y="256199"/>
                </a:cubicBezTo>
                <a:lnTo>
                  <a:pt x="2139293" y="301244"/>
                </a:lnTo>
                <a:lnTo>
                  <a:pt x="1430176" y="124925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7"/>
            </p:custDataLst>
          </p:nvPr>
        </p:nvSpPr>
        <p:spPr>
          <a:xfrm rot="3192208">
            <a:off x="-774356" y="5568838"/>
            <a:ext cx="2202748" cy="1301549"/>
          </a:xfrm>
          <a:custGeom>
            <a:avLst/>
            <a:gdLst>
              <a:gd name="connsiteX0" fmla="*/ 0 w 2202748"/>
              <a:gd name="connsiteY0" fmla="*/ 235328 h 1301549"/>
              <a:gd name="connsiteX1" fmla="*/ 214207 w 2202748"/>
              <a:gd name="connsiteY1" fmla="*/ 146570 h 1301549"/>
              <a:gd name="connsiteX2" fmla="*/ 1070547 w 2202748"/>
              <a:gd name="connsiteY2" fmla="*/ 0 h 1301549"/>
              <a:gd name="connsiteX3" fmla="*/ 2191464 w 2202748"/>
              <a:gd name="connsiteY3" fmla="*/ 256199 h 1301549"/>
              <a:gd name="connsiteX4" fmla="*/ 2202748 w 2202748"/>
              <a:gd name="connsiteY4" fmla="*/ 262352 h 1301549"/>
              <a:gd name="connsiteX5" fmla="*/ 1425427 w 2202748"/>
              <a:gd name="connsiteY5" fmla="*/ 1301549 h 130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748" h="1301549">
                <a:moveTo>
                  <a:pt x="0" y="235328"/>
                </a:moveTo>
                <a:lnTo>
                  <a:pt x="214207" y="146570"/>
                </a:lnTo>
                <a:cubicBezTo>
                  <a:pt x="484725" y="51315"/>
                  <a:pt x="772343" y="0"/>
                  <a:pt x="1070547" y="0"/>
                </a:cubicBezTo>
                <a:cubicBezTo>
                  <a:pt x="1468154" y="0"/>
                  <a:pt x="1846939" y="91226"/>
                  <a:pt x="2191464" y="256199"/>
                </a:cubicBezTo>
                <a:lnTo>
                  <a:pt x="2202748" y="262352"/>
                </a:lnTo>
                <a:lnTo>
                  <a:pt x="1425427" y="130154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2" name="任意多边形: 形状 71"/>
          <p:cNvSpPr/>
          <p:nvPr>
            <p:custDataLst>
              <p:tags r:id="rId8"/>
            </p:custDataLst>
          </p:nvPr>
        </p:nvSpPr>
        <p:spPr>
          <a:xfrm rot="3192208">
            <a:off x="-755563" y="5557866"/>
            <a:ext cx="2253163" cy="1353839"/>
          </a:xfrm>
          <a:custGeom>
            <a:avLst/>
            <a:gdLst>
              <a:gd name="connsiteX0" fmla="*/ 0 w 2253163"/>
              <a:gd name="connsiteY0" fmla="*/ 297564 h 1353839"/>
              <a:gd name="connsiteX1" fmla="*/ 75849 w 2253163"/>
              <a:gd name="connsiteY1" fmla="*/ 256199 h 1353839"/>
              <a:gd name="connsiteX2" fmla="*/ 1196766 w 2253163"/>
              <a:gd name="connsiteY2" fmla="*/ 0 h 1353839"/>
              <a:gd name="connsiteX3" fmla="*/ 2053107 w 2253163"/>
              <a:gd name="connsiteY3" fmla="*/ 146570 h 1353839"/>
              <a:gd name="connsiteX4" fmla="*/ 2253163 w 2253163"/>
              <a:gd name="connsiteY4" fmla="*/ 229464 h 1353839"/>
              <a:gd name="connsiteX5" fmla="*/ 1412130 w 2253163"/>
              <a:gd name="connsiteY5" fmla="*/ 1353839 h 135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3163" h="1353839">
                <a:moveTo>
                  <a:pt x="0" y="297564"/>
                </a:moveTo>
                <a:lnTo>
                  <a:pt x="75849" y="256199"/>
                </a:lnTo>
                <a:cubicBezTo>
                  <a:pt x="420374" y="91226"/>
                  <a:pt x="799160" y="0"/>
                  <a:pt x="1196766" y="0"/>
                </a:cubicBezTo>
                <a:cubicBezTo>
                  <a:pt x="1494971" y="0"/>
                  <a:pt x="1782589" y="51315"/>
                  <a:pt x="2053107" y="146570"/>
                </a:cubicBezTo>
                <a:lnTo>
                  <a:pt x="2253163" y="229464"/>
                </a:lnTo>
                <a:lnTo>
                  <a:pt x="1412130" y="135383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0" name="任意多边形: 形状 69"/>
          <p:cNvSpPr/>
          <p:nvPr>
            <p:custDataLst>
              <p:tags r:id="rId9"/>
            </p:custDataLst>
          </p:nvPr>
        </p:nvSpPr>
        <p:spPr>
          <a:xfrm rot="3192208">
            <a:off x="-732523" y="5548599"/>
            <a:ext cx="2297633" cy="1406129"/>
          </a:xfrm>
          <a:custGeom>
            <a:avLst/>
            <a:gdLst>
              <a:gd name="connsiteX0" fmla="*/ 0 w 2297633"/>
              <a:gd name="connsiteY0" fmla="*/ 363617 h 1406129"/>
              <a:gd name="connsiteX1" fmla="*/ 196966 w 2297633"/>
              <a:gd name="connsiteY1" fmla="*/ 256199 h 1406129"/>
              <a:gd name="connsiteX2" fmla="*/ 1317883 w 2297633"/>
              <a:gd name="connsiteY2" fmla="*/ 0 h 1406129"/>
              <a:gd name="connsiteX3" fmla="*/ 2174224 w 2297633"/>
              <a:gd name="connsiteY3" fmla="*/ 146570 h 1406129"/>
              <a:gd name="connsiteX4" fmla="*/ 2297633 w 2297633"/>
              <a:gd name="connsiteY4" fmla="*/ 197705 h 1406129"/>
              <a:gd name="connsiteX5" fmla="*/ 1393730 w 2297633"/>
              <a:gd name="connsiteY5" fmla="*/ 1406129 h 14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633" h="1406129">
                <a:moveTo>
                  <a:pt x="0" y="363617"/>
                </a:moveTo>
                <a:lnTo>
                  <a:pt x="196966" y="256199"/>
                </a:lnTo>
                <a:cubicBezTo>
                  <a:pt x="541491" y="91226"/>
                  <a:pt x="920277" y="0"/>
                  <a:pt x="1317883" y="0"/>
                </a:cubicBezTo>
                <a:cubicBezTo>
                  <a:pt x="1616088" y="0"/>
                  <a:pt x="1903706" y="51315"/>
                  <a:pt x="2174224" y="146570"/>
                </a:cubicBezTo>
                <a:lnTo>
                  <a:pt x="2297633" y="197705"/>
                </a:lnTo>
                <a:lnTo>
                  <a:pt x="1393730" y="140612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10"/>
            </p:custDataLst>
          </p:nvPr>
        </p:nvSpPr>
        <p:spPr>
          <a:xfrm rot="3192208">
            <a:off x="-704221" y="5541970"/>
            <a:ext cx="2335519" cy="1458417"/>
          </a:xfrm>
          <a:custGeom>
            <a:avLst/>
            <a:gdLst>
              <a:gd name="connsiteX0" fmla="*/ 0 w 2335519"/>
              <a:gd name="connsiteY0" fmla="*/ 434592 h 1458417"/>
              <a:gd name="connsiteX1" fmla="*/ 59773 w 2335519"/>
              <a:gd name="connsiteY1" fmla="*/ 393482 h 1458417"/>
              <a:gd name="connsiteX2" fmla="*/ 1432418 w 2335519"/>
              <a:gd name="connsiteY2" fmla="*/ 0 h 1458417"/>
              <a:gd name="connsiteX3" fmla="*/ 2288759 w 2335519"/>
              <a:gd name="connsiteY3" fmla="*/ 146570 h 1458417"/>
              <a:gd name="connsiteX4" fmla="*/ 2335519 w 2335519"/>
              <a:gd name="connsiteY4" fmla="*/ 165945 h 1458417"/>
              <a:gd name="connsiteX5" fmla="*/ 1368749 w 2335519"/>
              <a:gd name="connsiteY5" fmla="*/ 1458417 h 145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519" h="1458417">
                <a:moveTo>
                  <a:pt x="0" y="434592"/>
                </a:moveTo>
                <a:lnTo>
                  <a:pt x="59773" y="393482"/>
                </a:lnTo>
                <a:cubicBezTo>
                  <a:pt x="467810" y="142541"/>
                  <a:pt x="935411" y="0"/>
                  <a:pt x="1432418" y="0"/>
                </a:cubicBezTo>
                <a:cubicBezTo>
                  <a:pt x="1730623" y="0"/>
                  <a:pt x="2018241" y="51315"/>
                  <a:pt x="2288759" y="146570"/>
                </a:cubicBezTo>
                <a:lnTo>
                  <a:pt x="2335519" y="165945"/>
                </a:lnTo>
                <a:lnTo>
                  <a:pt x="1368749" y="145841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11"/>
            </p:custDataLst>
          </p:nvPr>
        </p:nvSpPr>
        <p:spPr>
          <a:xfrm rot="3192208">
            <a:off x="-671123" y="5536607"/>
            <a:ext cx="2365713" cy="1510707"/>
          </a:xfrm>
          <a:custGeom>
            <a:avLst/>
            <a:gdLst>
              <a:gd name="connsiteX0" fmla="*/ 0 w 2365713"/>
              <a:gd name="connsiteY0" fmla="*/ 509630 h 1510707"/>
              <a:gd name="connsiteX1" fmla="*/ 168877 w 2365713"/>
              <a:gd name="connsiteY1" fmla="*/ 393482 h 1510707"/>
              <a:gd name="connsiteX2" fmla="*/ 1541522 w 2365713"/>
              <a:gd name="connsiteY2" fmla="*/ 0 h 1510707"/>
              <a:gd name="connsiteX3" fmla="*/ 2121886 w 2365713"/>
              <a:gd name="connsiteY3" fmla="*/ 66235 h 1510707"/>
              <a:gd name="connsiteX4" fmla="*/ 2365713 w 2365713"/>
              <a:gd name="connsiteY4" fmla="*/ 137211 h 1510707"/>
              <a:gd name="connsiteX5" fmla="*/ 1338336 w 2365713"/>
              <a:gd name="connsiteY5" fmla="*/ 1510707 h 151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5713" h="1510707">
                <a:moveTo>
                  <a:pt x="0" y="509630"/>
                </a:moveTo>
                <a:lnTo>
                  <a:pt x="168877" y="393482"/>
                </a:lnTo>
                <a:cubicBezTo>
                  <a:pt x="576914" y="142541"/>
                  <a:pt x="1044515" y="0"/>
                  <a:pt x="1541522" y="0"/>
                </a:cubicBezTo>
                <a:cubicBezTo>
                  <a:pt x="1740325" y="0"/>
                  <a:pt x="1934423" y="22807"/>
                  <a:pt x="2121886" y="66235"/>
                </a:cubicBezTo>
                <a:lnTo>
                  <a:pt x="2365713" y="137211"/>
                </a:lnTo>
                <a:lnTo>
                  <a:pt x="1338336" y="151070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12"/>
            </p:custDataLst>
          </p:nvPr>
        </p:nvSpPr>
        <p:spPr>
          <a:xfrm rot="3192208">
            <a:off x="-634087" y="5531443"/>
            <a:ext cx="2388328" cy="1562997"/>
          </a:xfrm>
          <a:custGeom>
            <a:avLst/>
            <a:gdLst>
              <a:gd name="connsiteX0" fmla="*/ 0 w 2388328"/>
              <a:gd name="connsiteY0" fmla="*/ 587689 h 1562997"/>
              <a:gd name="connsiteX1" fmla="*/ 36510 w 2388328"/>
              <a:gd name="connsiteY1" fmla="*/ 556782 h 1562997"/>
              <a:gd name="connsiteX2" fmla="*/ 1646588 w 2388328"/>
              <a:gd name="connsiteY2" fmla="*/ 0 h 1562997"/>
              <a:gd name="connsiteX3" fmla="*/ 2226952 w 2388328"/>
              <a:gd name="connsiteY3" fmla="*/ 66235 h 1562997"/>
              <a:gd name="connsiteX4" fmla="*/ 2388328 w 2388328"/>
              <a:gd name="connsiteY4" fmla="*/ 113210 h 1562997"/>
              <a:gd name="connsiteX5" fmla="*/ 1303885 w 2388328"/>
              <a:gd name="connsiteY5" fmla="*/ 1562997 h 15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328" h="1562997">
                <a:moveTo>
                  <a:pt x="0" y="587689"/>
                </a:moveTo>
                <a:lnTo>
                  <a:pt x="36510" y="556782"/>
                </a:lnTo>
                <a:cubicBezTo>
                  <a:pt x="496116" y="205259"/>
                  <a:pt x="1050179" y="0"/>
                  <a:pt x="1646588" y="0"/>
                </a:cubicBezTo>
                <a:cubicBezTo>
                  <a:pt x="1845391" y="0"/>
                  <a:pt x="2039489" y="22807"/>
                  <a:pt x="2226952" y="66235"/>
                </a:cubicBezTo>
                <a:lnTo>
                  <a:pt x="2388328" y="113210"/>
                </a:lnTo>
                <a:lnTo>
                  <a:pt x="1303885" y="156299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13"/>
            </p:custDataLst>
          </p:nvPr>
        </p:nvSpPr>
        <p:spPr>
          <a:xfrm rot="3192208">
            <a:off x="-591592" y="5529014"/>
            <a:ext cx="2404114" cy="1615286"/>
          </a:xfrm>
          <a:custGeom>
            <a:avLst/>
            <a:gdLst>
              <a:gd name="connsiteX0" fmla="*/ 0 w 2404114"/>
              <a:gd name="connsiteY0" fmla="*/ 670855 h 1615286"/>
              <a:gd name="connsiteX1" fmla="*/ 134747 w 2404114"/>
              <a:gd name="connsiteY1" fmla="*/ 556782 h 1615286"/>
              <a:gd name="connsiteX2" fmla="*/ 1744825 w 2404114"/>
              <a:gd name="connsiteY2" fmla="*/ 0 h 1615286"/>
              <a:gd name="connsiteX3" fmla="*/ 2325189 w 2404114"/>
              <a:gd name="connsiteY3" fmla="*/ 66235 h 1615286"/>
              <a:gd name="connsiteX4" fmla="*/ 2404114 w 2404114"/>
              <a:gd name="connsiteY4" fmla="*/ 89209 h 1615286"/>
              <a:gd name="connsiteX5" fmla="*/ 1262606 w 2404114"/>
              <a:gd name="connsiteY5" fmla="*/ 1615286 h 1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14" h="1615286">
                <a:moveTo>
                  <a:pt x="0" y="670855"/>
                </a:moveTo>
                <a:lnTo>
                  <a:pt x="134747" y="556782"/>
                </a:lnTo>
                <a:cubicBezTo>
                  <a:pt x="594353" y="205259"/>
                  <a:pt x="1148416" y="0"/>
                  <a:pt x="1744825" y="0"/>
                </a:cubicBezTo>
                <a:cubicBezTo>
                  <a:pt x="1943628" y="0"/>
                  <a:pt x="2137726" y="22807"/>
                  <a:pt x="2325189" y="66235"/>
                </a:cubicBezTo>
                <a:lnTo>
                  <a:pt x="2404114" y="89209"/>
                </a:lnTo>
                <a:lnTo>
                  <a:pt x="1262606" y="1615286"/>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4"/>
            </p:custDataLst>
          </p:nvPr>
        </p:nvSpPr>
        <p:spPr>
          <a:xfrm rot="3192208">
            <a:off x="-548115" y="5526939"/>
            <a:ext cx="2418466" cy="1667575"/>
          </a:xfrm>
          <a:custGeom>
            <a:avLst/>
            <a:gdLst>
              <a:gd name="connsiteX0" fmla="*/ 0 w 2418466"/>
              <a:gd name="connsiteY0" fmla="*/ 754888 h 1667575"/>
              <a:gd name="connsiteX1" fmla="*/ 10136 w 2418466"/>
              <a:gd name="connsiteY1" fmla="*/ 744459 h 1667575"/>
              <a:gd name="connsiteX2" fmla="*/ 1841905 w 2418466"/>
              <a:gd name="connsiteY2" fmla="*/ 0 h 1667575"/>
              <a:gd name="connsiteX3" fmla="*/ 2136340 w 2418466"/>
              <a:gd name="connsiteY3" fmla="*/ 16832 h 1667575"/>
              <a:gd name="connsiteX4" fmla="*/ 2418466 w 2418466"/>
              <a:gd name="connsiteY4" fmla="*/ 65577 h 1667575"/>
              <a:gd name="connsiteX5" fmla="*/ 1220169 w 2418466"/>
              <a:gd name="connsiteY5" fmla="*/ 1667575 h 16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466" h="1667575">
                <a:moveTo>
                  <a:pt x="0" y="754888"/>
                </a:moveTo>
                <a:lnTo>
                  <a:pt x="10136" y="744459"/>
                </a:lnTo>
                <a:cubicBezTo>
                  <a:pt x="507921" y="279380"/>
                  <a:pt x="1146094" y="0"/>
                  <a:pt x="1841905" y="0"/>
                </a:cubicBezTo>
                <a:cubicBezTo>
                  <a:pt x="1941307" y="0"/>
                  <a:pt x="2039532" y="5702"/>
                  <a:pt x="2136340" y="16832"/>
                </a:cubicBezTo>
                <a:lnTo>
                  <a:pt x="2418466" y="65577"/>
                </a:lnTo>
                <a:lnTo>
                  <a:pt x="1220169" y="166757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5"/>
            </p:custDataLst>
          </p:nvPr>
        </p:nvSpPr>
        <p:spPr>
          <a:xfrm rot="3192208">
            <a:off x="-496263" y="5525957"/>
            <a:ext cx="2417710" cy="1719865"/>
          </a:xfrm>
          <a:custGeom>
            <a:avLst/>
            <a:gdLst>
              <a:gd name="connsiteX0" fmla="*/ 0 w 2417710"/>
              <a:gd name="connsiteY0" fmla="*/ 845595 h 1719865"/>
              <a:gd name="connsiteX1" fmla="*/ 98293 w 2417710"/>
              <a:gd name="connsiteY1" fmla="*/ 744459 h 1719865"/>
              <a:gd name="connsiteX2" fmla="*/ 1930062 w 2417710"/>
              <a:gd name="connsiteY2" fmla="*/ 0 h 1719865"/>
              <a:gd name="connsiteX3" fmla="*/ 2224497 w 2417710"/>
              <a:gd name="connsiteY3" fmla="*/ 16832 h 1719865"/>
              <a:gd name="connsiteX4" fmla="*/ 2417710 w 2417710"/>
              <a:gd name="connsiteY4" fmla="*/ 50215 h 1719865"/>
              <a:gd name="connsiteX5" fmla="*/ 1168810 w 2417710"/>
              <a:gd name="connsiteY5" fmla="*/ 1719865 h 171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710" h="1719865">
                <a:moveTo>
                  <a:pt x="0" y="845595"/>
                </a:moveTo>
                <a:lnTo>
                  <a:pt x="98293" y="744459"/>
                </a:lnTo>
                <a:cubicBezTo>
                  <a:pt x="596078" y="279380"/>
                  <a:pt x="1234251" y="0"/>
                  <a:pt x="1930062" y="0"/>
                </a:cubicBezTo>
                <a:cubicBezTo>
                  <a:pt x="2029464" y="0"/>
                  <a:pt x="2127689" y="5702"/>
                  <a:pt x="2224497" y="16832"/>
                </a:cubicBezTo>
                <a:lnTo>
                  <a:pt x="2417710" y="50215"/>
                </a:lnTo>
                <a:lnTo>
                  <a:pt x="1168810" y="171986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6"/>
            </p:custDataLst>
          </p:nvPr>
        </p:nvSpPr>
        <p:spPr>
          <a:xfrm rot="3192208">
            <a:off x="-444413" y="5524977"/>
            <a:ext cx="2416953" cy="1772154"/>
          </a:xfrm>
          <a:custGeom>
            <a:avLst/>
            <a:gdLst>
              <a:gd name="connsiteX0" fmla="*/ 0 w 2416953"/>
              <a:gd name="connsiteY0" fmla="*/ 936301 h 1772154"/>
              <a:gd name="connsiteX1" fmla="*/ 186449 w 2416953"/>
              <a:gd name="connsiteY1" fmla="*/ 744459 h 1772154"/>
              <a:gd name="connsiteX2" fmla="*/ 2018218 w 2416953"/>
              <a:gd name="connsiteY2" fmla="*/ 0 h 1772154"/>
              <a:gd name="connsiteX3" fmla="*/ 2312653 w 2416953"/>
              <a:gd name="connsiteY3" fmla="*/ 16832 h 1772154"/>
              <a:gd name="connsiteX4" fmla="*/ 2416953 w 2416953"/>
              <a:gd name="connsiteY4" fmla="*/ 34853 h 1772154"/>
              <a:gd name="connsiteX5" fmla="*/ 1117450 w 2416953"/>
              <a:gd name="connsiteY5" fmla="*/ 1772154 h 17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6953" h="1772154">
                <a:moveTo>
                  <a:pt x="0" y="936301"/>
                </a:moveTo>
                <a:lnTo>
                  <a:pt x="186449" y="744459"/>
                </a:lnTo>
                <a:cubicBezTo>
                  <a:pt x="684234" y="279380"/>
                  <a:pt x="1322407" y="0"/>
                  <a:pt x="2018218" y="0"/>
                </a:cubicBezTo>
                <a:cubicBezTo>
                  <a:pt x="2117620" y="0"/>
                  <a:pt x="2215845" y="5702"/>
                  <a:pt x="2312653" y="16832"/>
                </a:cubicBezTo>
                <a:lnTo>
                  <a:pt x="2416953" y="34853"/>
                </a:lnTo>
                <a:lnTo>
                  <a:pt x="1117450" y="177215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7"/>
            </p:custDataLst>
          </p:nvPr>
        </p:nvSpPr>
        <p:spPr>
          <a:xfrm rot="3192208">
            <a:off x="-386469" y="5527048"/>
            <a:ext cx="2408575" cy="1824444"/>
          </a:xfrm>
          <a:custGeom>
            <a:avLst/>
            <a:gdLst>
              <a:gd name="connsiteX0" fmla="*/ 0 w 2408575"/>
              <a:gd name="connsiteY0" fmla="*/ 1032708 h 1824444"/>
              <a:gd name="connsiteX1" fmla="*/ 62485 w 2408575"/>
              <a:gd name="connsiteY1" fmla="*/ 954875 h 1824444"/>
              <a:gd name="connsiteX2" fmla="*/ 2098754 w 2408575"/>
              <a:gd name="connsiteY2" fmla="*/ 0 h 1824444"/>
              <a:gd name="connsiteX3" fmla="*/ 2393189 w 2408575"/>
              <a:gd name="connsiteY3" fmla="*/ 16832 h 1824444"/>
              <a:gd name="connsiteX4" fmla="*/ 2408575 w 2408575"/>
              <a:gd name="connsiteY4" fmla="*/ 19490 h 1824444"/>
              <a:gd name="connsiteX5" fmla="*/ 1058468 w 2408575"/>
              <a:gd name="connsiteY5" fmla="*/ 1824444 h 18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575" h="1824444">
                <a:moveTo>
                  <a:pt x="0" y="1032708"/>
                </a:moveTo>
                <a:lnTo>
                  <a:pt x="62485" y="954875"/>
                </a:lnTo>
                <a:cubicBezTo>
                  <a:pt x="583612" y="364904"/>
                  <a:pt x="1303542" y="0"/>
                  <a:pt x="2098754" y="0"/>
                </a:cubicBezTo>
                <a:cubicBezTo>
                  <a:pt x="2198156" y="0"/>
                  <a:pt x="2296381" y="5702"/>
                  <a:pt x="2393189" y="16832"/>
                </a:cubicBezTo>
                <a:lnTo>
                  <a:pt x="2408575" y="19490"/>
                </a:lnTo>
                <a:lnTo>
                  <a:pt x="1058468" y="182444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3" name="任意多边形: 形状 102"/>
          <p:cNvSpPr/>
          <p:nvPr>
            <p:custDataLst>
              <p:tags r:id="rId18"/>
            </p:custDataLst>
          </p:nvPr>
        </p:nvSpPr>
        <p:spPr>
          <a:xfrm rot="3960000">
            <a:off x="9491074" y="4079930"/>
            <a:ext cx="2552912" cy="4030061"/>
          </a:xfrm>
          <a:custGeom>
            <a:avLst/>
            <a:gdLst>
              <a:gd name="connsiteX0" fmla="*/ 252816 w 2552912"/>
              <a:gd name="connsiteY0" fmla="*/ 0 h 4030061"/>
              <a:gd name="connsiteX1" fmla="*/ 2552912 w 2552912"/>
              <a:gd name="connsiteY1" fmla="*/ 1024069 h 4030061"/>
              <a:gd name="connsiteX2" fmla="*/ 1214558 w 2552912"/>
              <a:gd name="connsiteY2" fmla="*/ 4030061 h 4030061"/>
              <a:gd name="connsiteX3" fmla="*/ 1060897 w 2552912"/>
              <a:gd name="connsiteY3" fmla="*/ 3890405 h 4030061"/>
              <a:gd name="connsiteX4" fmla="*/ 0 w 2552912"/>
              <a:gd name="connsiteY4" fmla="*/ 1329171 h 4030061"/>
              <a:gd name="connsiteX5" fmla="*/ 219790 w 2552912"/>
              <a:gd name="connsiteY5" fmla="*/ 83760 h 403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912" h="4030061">
                <a:moveTo>
                  <a:pt x="252816" y="0"/>
                </a:moveTo>
                <a:lnTo>
                  <a:pt x="2552912" y="1024069"/>
                </a:lnTo>
                <a:lnTo>
                  <a:pt x="1214558" y="4030061"/>
                </a:lnTo>
                <a:lnTo>
                  <a:pt x="1060897" y="3890405"/>
                </a:lnTo>
                <a:cubicBezTo>
                  <a:pt x="405421" y="3234927"/>
                  <a:pt x="0" y="2329395"/>
                  <a:pt x="0" y="1329171"/>
                </a:cubicBezTo>
                <a:cubicBezTo>
                  <a:pt x="0" y="891572"/>
                  <a:pt x="77600" y="472099"/>
                  <a:pt x="219790" y="8376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19"/>
            </p:custDataLst>
          </p:nvPr>
        </p:nvSpPr>
        <p:spPr>
          <a:xfrm rot="3960000">
            <a:off x="9649604" y="4239275"/>
            <a:ext cx="2385122" cy="3828578"/>
          </a:xfrm>
          <a:custGeom>
            <a:avLst/>
            <a:gdLst>
              <a:gd name="connsiteX0" fmla="*/ 211692 w 2385122"/>
              <a:gd name="connsiteY0" fmla="*/ 0 h 3828578"/>
              <a:gd name="connsiteX1" fmla="*/ 2385122 w 2385122"/>
              <a:gd name="connsiteY1" fmla="*/ 967674 h 3828578"/>
              <a:gd name="connsiteX2" fmla="*/ 1111365 w 2385122"/>
              <a:gd name="connsiteY2" fmla="*/ 3828578 h 3828578"/>
              <a:gd name="connsiteX3" fmla="*/ 1060898 w 2385122"/>
              <a:gd name="connsiteY3" fmla="*/ 3782711 h 3828578"/>
              <a:gd name="connsiteX4" fmla="*/ 0 w 2385122"/>
              <a:gd name="connsiteY4" fmla="*/ 1221477 h 3828578"/>
              <a:gd name="connsiteX5" fmla="*/ 162844 w 2385122"/>
              <a:gd name="connsiteY5" fmla="*/ 144366 h 38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5122" h="3828578">
                <a:moveTo>
                  <a:pt x="211692" y="0"/>
                </a:moveTo>
                <a:lnTo>
                  <a:pt x="2385122" y="967674"/>
                </a:lnTo>
                <a:lnTo>
                  <a:pt x="1111365" y="3828578"/>
                </a:lnTo>
                <a:lnTo>
                  <a:pt x="1060898" y="3782711"/>
                </a:lnTo>
                <a:cubicBezTo>
                  <a:pt x="405421" y="3127233"/>
                  <a:pt x="0" y="2221701"/>
                  <a:pt x="0" y="1221477"/>
                </a:cubicBezTo>
                <a:cubicBezTo>
                  <a:pt x="0" y="846393"/>
                  <a:pt x="57013" y="484625"/>
                  <a:pt x="162844" y="144366"/>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0"/>
            </p:custDataLst>
          </p:nvPr>
        </p:nvSpPr>
        <p:spPr>
          <a:xfrm rot="3960000">
            <a:off x="9810400" y="4401906"/>
            <a:ext cx="2217332" cy="3618509"/>
          </a:xfrm>
          <a:custGeom>
            <a:avLst/>
            <a:gdLst>
              <a:gd name="connsiteX0" fmla="*/ 174639 w 2217332"/>
              <a:gd name="connsiteY0" fmla="*/ 0 h 3618509"/>
              <a:gd name="connsiteX1" fmla="*/ 2217332 w 2217332"/>
              <a:gd name="connsiteY1" fmla="*/ 909465 h 3618509"/>
              <a:gd name="connsiteX2" fmla="*/ 1011188 w 2217332"/>
              <a:gd name="connsiteY2" fmla="*/ 3618509 h 3618509"/>
              <a:gd name="connsiteX3" fmla="*/ 827119 w 2217332"/>
              <a:gd name="connsiteY3" fmla="*/ 3415981 h 3618509"/>
              <a:gd name="connsiteX4" fmla="*/ 0 w 2217332"/>
              <a:gd name="connsiteY4" fmla="*/ 1111970 h 3618509"/>
              <a:gd name="connsiteX5" fmla="*/ 162844 w 2217332"/>
              <a:gd name="connsiteY5" fmla="*/ 34859 h 36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32" h="3618509">
                <a:moveTo>
                  <a:pt x="174639" y="0"/>
                </a:moveTo>
                <a:lnTo>
                  <a:pt x="2217332" y="909465"/>
                </a:lnTo>
                <a:lnTo>
                  <a:pt x="1011188" y="3618509"/>
                </a:lnTo>
                <a:lnTo>
                  <a:pt x="827119" y="3415981"/>
                </a:lnTo>
                <a:cubicBezTo>
                  <a:pt x="310400" y="2789864"/>
                  <a:pt x="0" y="1987166"/>
                  <a:pt x="0" y="1111970"/>
                </a:cubicBezTo>
                <a:cubicBezTo>
                  <a:pt x="0" y="736886"/>
                  <a:pt x="57013" y="375118"/>
                  <a:pt x="162844" y="34859"/>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9" name="任意多边形: 形状 108"/>
          <p:cNvSpPr/>
          <p:nvPr>
            <p:custDataLst>
              <p:tags r:id="rId21"/>
            </p:custDataLst>
          </p:nvPr>
        </p:nvSpPr>
        <p:spPr>
          <a:xfrm rot="3960000">
            <a:off x="9973427" y="4567590"/>
            <a:ext cx="2049541" cy="3400351"/>
          </a:xfrm>
          <a:custGeom>
            <a:avLst/>
            <a:gdLst>
              <a:gd name="connsiteX0" fmla="*/ 141190 w 2049541"/>
              <a:gd name="connsiteY0" fmla="*/ 0 h 3400351"/>
              <a:gd name="connsiteX1" fmla="*/ 2049541 w 2049541"/>
              <a:gd name="connsiteY1" fmla="*/ 849653 h 3400351"/>
              <a:gd name="connsiteX2" fmla="*/ 913897 w 2049541"/>
              <a:gd name="connsiteY2" fmla="*/ 3400351 h 3400351"/>
              <a:gd name="connsiteX3" fmla="*/ 827118 w 2049541"/>
              <a:gd name="connsiteY3" fmla="*/ 3304870 h 3400351"/>
              <a:gd name="connsiteX4" fmla="*/ 0 w 2049541"/>
              <a:gd name="connsiteY4" fmla="*/ 1000858 h 3400351"/>
              <a:gd name="connsiteX5" fmla="*/ 114034 w 2049541"/>
              <a:gd name="connsiteY5" fmla="*/ 95630 h 340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541" h="3400351">
                <a:moveTo>
                  <a:pt x="141190" y="0"/>
                </a:moveTo>
                <a:lnTo>
                  <a:pt x="2049541" y="849653"/>
                </a:lnTo>
                <a:lnTo>
                  <a:pt x="913897" y="3400351"/>
                </a:lnTo>
                <a:lnTo>
                  <a:pt x="827118" y="3304870"/>
                </a:lnTo>
                <a:cubicBezTo>
                  <a:pt x="310400" y="2678752"/>
                  <a:pt x="0" y="1876054"/>
                  <a:pt x="0" y="1000858"/>
                </a:cubicBezTo>
                <a:cubicBezTo>
                  <a:pt x="0" y="688288"/>
                  <a:pt x="39592" y="384964"/>
                  <a:pt x="114034" y="9563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3" name="任意多边形: 形状 112"/>
          <p:cNvSpPr/>
          <p:nvPr>
            <p:custDataLst>
              <p:tags r:id="rId22"/>
            </p:custDataLst>
          </p:nvPr>
        </p:nvSpPr>
        <p:spPr>
          <a:xfrm rot="3960000">
            <a:off x="10136663" y="4734509"/>
            <a:ext cx="1881751" cy="3179533"/>
          </a:xfrm>
          <a:custGeom>
            <a:avLst/>
            <a:gdLst>
              <a:gd name="connsiteX0" fmla="*/ 110208 w 1881751"/>
              <a:gd name="connsiteY0" fmla="*/ 0 h 3179533"/>
              <a:gd name="connsiteX1" fmla="*/ 1881751 w 1881751"/>
              <a:gd name="connsiteY1" fmla="*/ 788741 h 3179533"/>
              <a:gd name="connsiteX2" fmla="*/ 817302 w 1881751"/>
              <a:gd name="connsiteY2" fmla="*/ 3179533 h 3179533"/>
              <a:gd name="connsiteX3" fmla="*/ 618603 w 1881751"/>
              <a:gd name="connsiteY3" fmla="*/ 2913816 h 3179533"/>
              <a:gd name="connsiteX4" fmla="*/ 0 w 1881751"/>
              <a:gd name="connsiteY4" fmla="*/ 888648 h 3179533"/>
              <a:gd name="connsiteX5" fmla="*/ 73589 w 1881751"/>
              <a:gd name="connsiteY5" fmla="*/ 158661 h 31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751" h="3179533">
                <a:moveTo>
                  <a:pt x="110208" y="0"/>
                </a:moveTo>
                <a:lnTo>
                  <a:pt x="1881751" y="788741"/>
                </a:lnTo>
                <a:lnTo>
                  <a:pt x="817302" y="3179533"/>
                </a:lnTo>
                <a:lnTo>
                  <a:pt x="618603" y="2913816"/>
                </a:lnTo>
                <a:cubicBezTo>
                  <a:pt x="228049" y="2335720"/>
                  <a:pt x="0" y="1638816"/>
                  <a:pt x="0" y="888648"/>
                </a:cubicBezTo>
                <a:cubicBezTo>
                  <a:pt x="0" y="638591"/>
                  <a:pt x="25339" y="394454"/>
                  <a:pt x="73589" y="15866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1" name="任意多边形: 形状 110"/>
          <p:cNvSpPr/>
          <p:nvPr>
            <p:custDataLst>
              <p:tags r:id="rId23"/>
            </p:custDataLst>
          </p:nvPr>
        </p:nvSpPr>
        <p:spPr>
          <a:xfrm rot="3960000">
            <a:off x="10304850" y="4906694"/>
            <a:ext cx="1713960" cy="2943771"/>
          </a:xfrm>
          <a:custGeom>
            <a:avLst/>
            <a:gdLst>
              <a:gd name="connsiteX0" fmla="*/ 83837 w 1713960"/>
              <a:gd name="connsiteY0" fmla="*/ 0 h 2943771"/>
              <a:gd name="connsiteX1" fmla="*/ 1713960 w 1713960"/>
              <a:gd name="connsiteY1" fmla="*/ 725777 h 2943771"/>
              <a:gd name="connsiteX2" fmla="*/ 726446 w 1713960"/>
              <a:gd name="connsiteY2" fmla="*/ 2943771 h 2943771"/>
              <a:gd name="connsiteX3" fmla="*/ 618604 w 1713960"/>
              <a:gd name="connsiteY3" fmla="*/ 2799555 h 2943771"/>
              <a:gd name="connsiteX4" fmla="*/ 0 w 1713960"/>
              <a:gd name="connsiteY4" fmla="*/ 774387 h 2943771"/>
              <a:gd name="connsiteX5" fmla="*/ 73589 w 1713960"/>
              <a:gd name="connsiteY5" fmla="*/ 44401 h 294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960" h="2943771">
                <a:moveTo>
                  <a:pt x="83837" y="0"/>
                </a:moveTo>
                <a:lnTo>
                  <a:pt x="1713960" y="725777"/>
                </a:lnTo>
                <a:lnTo>
                  <a:pt x="726446" y="2943771"/>
                </a:lnTo>
                <a:lnTo>
                  <a:pt x="618604" y="2799555"/>
                </a:lnTo>
                <a:cubicBezTo>
                  <a:pt x="228050" y="2221460"/>
                  <a:pt x="0" y="1524555"/>
                  <a:pt x="0" y="774387"/>
                </a:cubicBezTo>
                <a:cubicBezTo>
                  <a:pt x="0" y="524331"/>
                  <a:pt x="25339" y="280193"/>
                  <a:pt x="73589" y="4440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7" name="任意多边形: 形状 116"/>
          <p:cNvSpPr/>
          <p:nvPr>
            <p:custDataLst>
              <p:tags r:id="rId24"/>
            </p:custDataLst>
          </p:nvPr>
        </p:nvSpPr>
        <p:spPr>
          <a:xfrm rot="3960000">
            <a:off x="10472352" y="5079938"/>
            <a:ext cx="1546169" cy="2706504"/>
          </a:xfrm>
          <a:custGeom>
            <a:avLst/>
            <a:gdLst>
              <a:gd name="connsiteX0" fmla="*/ 60845 w 1546169"/>
              <a:gd name="connsiteY0" fmla="*/ 0 h 2706504"/>
              <a:gd name="connsiteX1" fmla="*/ 1546169 w 1546169"/>
              <a:gd name="connsiteY1" fmla="*/ 661310 h 2706504"/>
              <a:gd name="connsiteX2" fmla="*/ 635590 w 1546169"/>
              <a:gd name="connsiteY2" fmla="*/ 2706504 h 2706504"/>
              <a:gd name="connsiteX3" fmla="*/ 618604 w 1546169"/>
              <a:gd name="connsiteY3" fmla="*/ 2683788 h 2706504"/>
              <a:gd name="connsiteX4" fmla="*/ 0 w 1546169"/>
              <a:gd name="connsiteY4" fmla="*/ 658620 h 2706504"/>
              <a:gd name="connsiteX5" fmla="*/ 41735 w 1546169"/>
              <a:gd name="connsiteY5" fmla="*/ 107005 h 270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6169" h="2706504">
                <a:moveTo>
                  <a:pt x="60845" y="0"/>
                </a:moveTo>
                <a:lnTo>
                  <a:pt x="1546169" y="661310"/>
                </a:lnTo>
                <a:lnTo>
                  <a:pt x="635590" y="2706504"/>
                </a:lnTo>
                <a:lnTo>
                  <a:pt x="618604" y="2683788"/>
                </a:lnTo>
                <a:cubicBezTo>
                  <a:pt x="228050" y="2105693"/>
                  <a:pt x="0" y="1408788"/>
                  <a:pt x="0" y="658620"/>
                </a:cubicBezTo>
                <a:cubicBezTo>
                  <a:pt x="0" y="471079"/>
                  <a:pt x="14253" y="286865"/>
                  <a:pt x="41735" y="1070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5" name="任意多边形: 形状 114"/>
          <p:cNvSpPr/>
          <p:nvPr>
            <p:custDataLst>
              <p:tags r:id="rId25"/>
            </p:custDataLst>
          </p:nvPr>
        </p:nvSpPr>
        <p:spPr>
          <a:xfrm rot="3960000">
            <a:off x="10645332" y="5257907"/>
            <a:ext cx="1378379" cy="2454908"/>
          </a:xfrm>
          <a:custGeom>
            <a:avLst/>
            <a:gdLst>
              <a:gd name="connsiteX0" fmla="*/ 40474 w 1378379"/>
              <a:gd name="connsiteY0" fmla="*/ 0 h 2454908"/>
              <a:gd name="connsiteX1" fmla="*/ 1378379 w 1378379"/>
              <a:gd name="connsiteY1" fmla="*/ 595674 h 2454908"/>
              <a:gd name="connsiteX2" fmla="*/ 550595 w 1378379"/>
              <a:gd name="connsiteY2" fmla="*/ 2454908 h 2454908"/>
              <a:gd name="connsiteX3" fmla="*/ 437172 w 1378379"/>
              <a:gd name="connsiteY3" fmla="*/ 2268209 h 2454908"/>
              <a:gd name="connsiteX4" fmla="*/ 0 w 1378379"/>
              <a:gd name="connsiteY4" fmla="*/ 541686 h 2454908"/>
              <a:gd name="connsiteX5" fmla="*/ 18701 w 1378379"/>
              <a:gd name="connsiteY5" fmla="*/ 171344 h 245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379" h="2454908">
                <a:moveTo>
                  <a:pt x="40474" y="0"/>
                </a:moveTo>
                <a:lnTo>
                  <a:pt x="1378379" y="595674"/>
                </a:lnTo>
                <a:lnTo>
                  <a:pt x="550595" y="2454908"/>
                </a:lnTo>
                <a:lnTo>
                  <a:pt x="437172" y="2268209"/>
                </a:lnTo>
                <a:cubicBezTo>
                  <a:pt x="158367" y="1754978"/>
                  <a:pt x="0" y="1166827"/>
                  <a:pt x="0" y="541686"/>
                </a:cubicBezTo>
                <a:cubicBezTo>
                  <a:pt x="0" y="416658"/>
                  <a:pt x="6335" y="293110"/>
                  <a:pt x="18701" y="171344"/>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9" name="任意多边形: 形状 118"/>
          <p:cNvSpPr/>
          <p:nvPr>
            <p:custDataLst>
              <p:tags r:id="rId26"/>
            </p:custDataLst>
          </p:nvPr>
        </p:nvSpPr>
        <p:spPr>
          <a:xfrm rot="3960000">
            <a:off x="10818633" y="5438409"/>
            <a:ext cx="1210589" cy="2197963"/>
          </a:xfrm>
          <a:custGeom>
            <a:avLst/>
            <a:gdLst>
              <a:gd name="connsiteX0" fmla="*/ 25319 w 1210589"/>
              <a:gd name="connsiteY0" fmla="*/ 0 h 2197963"/>
              <a:gd name="connsiteX1" fmla="*/ 1210589 w 1210589"/>
              <a:gd name="connsiteY1" fmla="*/ 527716 h 2197963"/>
              <a:gd name="connsiteX2" fmla="*/ 466947 w 1210589"/>
              <a:gd name="connsiteY2" fmla="*/ 2197963 h 2197963"/>
              <a:gd name="connsiteX3" fmla="*/ 437172 w 1210589"/>
              <a:gd name="connsiteY3" fmla="*/ 2148952 h 2197963"/>
              <a:gd name="connsiteX4" fmla="*/ 0 w 1210589"/>
              <a:gd name="connsiteY4" fmla="*/ 422429 h 2197963"/>
              <a:gd name="connsiteX5" fmla="*/ 18701 w 1210589"/>
              <a:gd name="connsiteY5" fmla="*/ 52087 h 219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589" h="2197963">
                <a:moveTo>
                  <a:pt x="25319" y="0"/>
                </a:moveTo>
                <a:lnTo>
                  <a:pt x="1210589" y="527716"/>
                </a:lnTo>
                <a:lnTo>
                  <a:pt x="466947" y="2197963"/>
                </a:lnTo>
                <a:lnTo>
                  <a:pt x="437172" y="2148952"/>
                </a:lnTo>
                <a:cubicBezTo>
                  <a:pt x="158367" y="1635721"/>
                  <a:pt x="0" y="1047570"/>
                  <a:pt x="0" y="422429"/>
                </a:cubicBezTo>
                <a:cubicBezTo>
                  <a:pt x="0" y="297401"/>
                  <a:pt x="6335" y="173853"/>
                  <a:pt x="18701" y="52087"/>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1" name="任意多边形: 形状 120"/>
          <p:cNvSpPr/>
          <p:nvPr>
            <p:custDataLst>
              <p:tags r:id="rId27"/>
            </p:custDataLst>
          </p:nvPr>
        </p:nvSpPr>
        <p:spPr>
          <a:xfrm rot="3960000">
            <a:off x="10996756" y="5623518"/>
            <a:ext cx="1042799" cy="1927508"/>
          </a:xfrm>
          <a:custGeom>
            <a:avLst/>
            <a:gdLst>
              <a:gd name="connsiteX0" fmla="*/ 13481 w 1042799"/>
              <a:gd name="connsiteY0" fmla="*/ 0 h 1927508"/>
              <a:gd name="connsiteX1" fmla="*/ 1042799 w 1042799"/>
              <a:gd name="connsiteY1" fmla="*/ 458281 h 1927508"/>
              <a:gd name="connsiteX2" fmla="*/ 388657 w 1042799"/>
              <a:gd name="connsiteY2" fmla="*/ 1927508 h 1927508"/>
              <a:gd name="connsiteX3" fmla="*/ 284645 w 1042799"/>
              <a:gd name="connsiteY3" fmla="*/ 1711593 h 1927508"/>
              <a:gd name="connsiteX4" fmla="*/ 0 w 1042799"/>
              <a:gd name="connsiteY4" fmla="*/ 301696 h 1927508"/>
              <a:gd name="connsiteX5" fmla="*/ 4713 w 1042799"/>
              <a:gd name="connsiteY5" fmla="*/ 115302 h 19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799" h="1927508">
                <a:moveTo>
                  <a:pt x="13481" y="0"/>
                </a:moveTo>
                <a:lnTo>
                  <a:pt x="1042799" y="458281"/>
                </a:lnTo>
                <a:lnTo>
                  <a:pt x="388657" y="1927508"/>
                </a:lnTo>
                <a:lnTo>
                  <a:pt x="284645" y="1711593"/>
                </a:lnTo>
                <a:cubicBezTo>
                  <a:pt x="101355" y="1278248"/>
                  <a:pt x="0" y="801808"/>
                  <a:pt x="0" y="301696"/>
                </a:cubicBezTo>
                <a:cubicBezTo>
                  <a:pt x="0" y="239182"/>
                  <a:pt x="1584" y="177038"/>
                  <a:pt x="4713" y="11530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8"/>
            </p:custDataLst>
          </p:nvPr>
        </p:nvSpPr>
        <p:spPr>
          <a:xfrm rot="3960000">
            <a:off x="11177327" y="5811509"/>
            <a:ext cx="875009" cy="1649111"/>
          </a:xfrm>
          <a:custGeom>
            <a:avLst/>
            <a:gdLst>
              <a:gd name="connsiteX0" fmla="*/ 4543 w 875009"/>
              <a:gd name="connsiteY0" fmla="*/ 0 h 1649111"/>
              <a:gd name="connsiteX1" fmla="*/ 875009 w 875009"/>
              <a:gd name="connsiteY1" fmla="*/ 387556 h 1649111"/>
              <a:gd name="connsiteX2" fmla="*/ 313328 w 875009"/>
              <a:gd name="connsiteY2" fmla="*/ 1649111 h 1649111"/>
              <a:gd name="connsiteX3" fmla="*/ 284645 w 875009"/>
              <a:gd name="connsiteY3" fmla="*/ 1589569 h 1649111"/>
              <a:gd name="connsiteX4" fmla="*/ 0 w 875009"/>
              <a:gd name="connsiteY4" fmla="*/ 179672 h 164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09" h="1649111">
                <a:moveTo>
                  <a:pt x="4543" y="0"/>
                </a:moveTo>
                <a:lnTo>
                  <a:pt x="875009" y="387556"/>
                </a:lnTo>
                <a:lnTo>
                  <a:pt x="313328" y="1649111"/>
                </a:lnTo>
                <a:lnTo>
                  <a:pt x="284645" y="1589569"/>
                </a:lnTo>
                <a:cubicBezTo>
                  <a:pt x="101355" y="1156224"/>
                  <a:pt x="0" y="679784"/>
                  <a:pt x="0" y="17967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6" name="任意多边形: 形状 125"/>
          <p:cNvSpPr/>
          <p:nvPr>
            <p:custDataLst>
              <p:tags r:id="rId29"/>
            </p:custDataLst>
          </p:nvPr>
        </p:nvSpPr>
        <p:spPr>
          <a:xfrm rot="3960000">
            <a:off x="11363031" y="6005408"/>
            <a:ext cx="707218" cy="1354324"/>
          </a:xfrm>
          <a:custGeom>
            <a:avLst/>
            <a:gdLst>
              <a:gd name="connsiteX0" fmla="*/ 1393 w 707218"/>
              <a:gd name="connsiteY0" fmla="*/ 0 h 1354324"/>
              <a:gd name="connsiteX1" fmla="*/ 707218 w 707218"/>
              <a:gd name="connsiteY1" fmla="*/ 314254 h 1354324"/>
              <a:gd name="connsiteX2" fmla="*/ 244149 w 707218"/>
              <a:gd name="connsiteY2" fmla="*/ 1354324 h 1354324"/>
              <a:gd name="connsiteX3" fmla="*/ 162844 w 707218"/>
              <a:gd name="connsiteY3" fmla="*/ 1132182 h 1354324"/>
              <a:gd name="connsiteX4" fmla="*/ 0 w 707218"/>
              <a:gd name="connsiteY4" fmla="*/ 55071 h 1354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18" h="1354324">
                <a:moveTo>
                  <a:pt x="1393" y="0"/>
                </a:moveTo>
                <a:lnTo>
                  <a:pt x="707218" y="314254"/>
                </a:lnTo>
                <a:lnTo>
                  <a:pt x="244149" y="1354324"/>
                </a:lnTo>
                <a:lnTo>
                  <a:pt x="162844" y="1132182"/>
                </a:lnTo>
                <a:cubicBezTo>
                  <a:pt x="57012" y="791924"/>
                  <a:pt x="0" y="430155"/>
                  <a:pt x="0" y="5507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8" name="任意多边形: 形状 127"/>
          <p:cNvSpPr/>
          <p:nvPr>
            <p:custDataLst>
              <p:tags r:id="rId30"/>
            </p:custDataLst>
          </p:nvPr>
        </p:nvSpPr>
        <p:spPr>
          <a:xfrm rot="3960000">
            <a:off x="11553156" y="6203763"/>
            <a:ext cx="537630" cy="1049461"/>
          </a:xfrm>
          <a:custGeom>
            <a:avLst/>
            <a:gdLst>
              <a:gd name="connsiteX0" fmla="*/ 0 w 537630"/>
              <a:gd name="connsiteY0" fmla="*/ 0 h 1049461"/>
              <a:gd name="connsiteX1" fmla="*/ 537630 w 537630"/>
              <a:gd name="connsiteY1" fmla="*/ 239368 h 1049461"/>
              <a:gd name="connsiteX2" fmla="*/ 176953 w 537630"/>
              <a:gd name="connsiteY2" fmla="*/ 1049461 h 1049461"/>
              <a:gd name="connsiteX3" fmla="*/ 161046 w 537630"/>
              <a:gd name="connsiteY3" fmla="*/ 1005998 h 1049461"/>
              <a:gd name="connsiteX4" fmla="*/ 2915 w 537630"/>
              <a:gd name="connsiteY4" fmla="*/ 115282 h 104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30" h="1049461">
                <a:moveTo>
                  <a:pt x="0" y="0"/>
                </a:moveTo>
                <a:lnTo>
                  <a:pt x="537630" y="239368"/>
                </a:lnTo>
                <a:lnTo>
                  <a:pt x="176953" y="1049461"/>
                </a:lnTo>
                <a:lnTo>
                  <a:pt x="161046" y="1005998"/>
                </a:lnTo>
                <a:cubicBezTo>
                  <a:pt x="72853" y="722449"/>
                  <a:pt x="18562" y="423963"/>
                  <a:pt x="2915" y="11528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0" name="任意多边形: 形状 129"/>
          <p:cNvSpPr/>
          <p:nvPr>
            <p:custDataLst>
              <p:tags r:id="rId31"/>
            </p:custDataLst>
          </p:nvPr>
        </p:nvSpPr>
        <p:spPr>
          <a:xfrm rot="3960000">
            <a:off x="11753604" y="6410359"/>
            <a:ext cx="365978" cy="722096"/>
          </a:xfrm>
          <a:custGeom>
            <a:avLst/>
            <a:gdLst>
              <a:gd name="connsiteX0" fmla="*/ 0 w 365978"/>
              <a:gd name="connsiteY0" fmla="*/ 0 h 722096"/>
              <a:gd name="connsiteX1" fmla="*/ 365978 w 365978"/>
              <a:gd name="connsiteY1" fmla="*/ 162944 h 722096"/>
              <a:gd name="connsiteX2" fmla="*/ 117028 w 365978"/>
              <a:gd name="connsiteY2" fmla="*/ 722096 h 722096"/>
              <a:gd name="connsiteX3" fmla="*/ 67930 w 365978"/>
              <a:gd name="connsiteY3" fmla="*/ 531149 h 722096"/>
              <a:gd name="connsiteX4" fmla="*/ 13041 w 365978"/>
              <a:gd name="connsiteY4" fmla="*/ 171505 h 72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78" h="722096">
                <a:moveTo>
                  <a:pt x="0" y="0"/>
                </a:moveTo>
                <a:lnTo>
                  <a:pt x="365978" y="162944"/>
                </a:lnTo>
                <a:lnTo>
                  <a:pt x="117028" y="722096"/>
                </a:lnTo>
                <a:lnTo>
                  <a:pt x="67930" y="531149"/>
                </a:lnTo>
                <a:cubicBezTo>
                  <a:pt x="43805" y="413253"/>
                  <a:pt x="25408" y="293270"/>
                  <a:pt x="13041" y="1715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2" name="任意多边形: 形状 131"/>
          <p:cNvSpPr/>
          <p:nvPr>
            <p:custDataLst>
              <p:tags r:id="rId32"/>
            </p:custDataLst>
          </p:nvPr>
        </p:nvSpPr>
        <p:spPr>
          <a:xfrm rot="3960000">
            <a:off x="11961391" y="6624419"/>
            <a:ext cx="188270" cy="382600"/>
          </a:xfrm>
          <a:custGeom>
            <a:avLst/>
            <a:gdLst>
              <a:gd name="connsiteX0" fmla="*/ 0 w 188270"/>
              <a:gd name="connsiteY0" fmla="*/ 0 h 382600"/>
              <a:gd name="connsiteX1" fmla="*/ 188270 w 188270"/>
              <a:gd name="connsiteY1" fmla="*/ 83823 h 382600"/>
              <a:gd name="connsiteX2" fmla="*/ 55246 w 188270"/>
              <a:gd name="connsiteY2" fmla="*/ 382600 h 382600"/>
              <a:gd name="connsiteX3" fmla="*/ 3124 w 188270"/>
              <a:gd name="connsiteY3" fmla="*/ 41086 h 382600"/>
            </a:gdLst>
            <a:ahLst/>
            <a:cxnLst>
              <a:cxn ang="0">
                <a:pos x="connsiteX0" y="connsiteY0"/>
              </a:cxn>
              <a:cxn ang="0">
                <a:pos x="connsiteX1" y="connsiteY1"/>
              </a:cxn>
              <a:cxn ang="0">
                <a:pos x="connsiteX2" y="connsiteY2"/>
              </a:cxn>
              <a:cxn ang="0">
                <a:pos x="connsiteX3" y="connsiteY3"/>
              </a:cxn>
            </a:cxnLst>
            <a:rect l="l" t="t" r="r" b="b"/>
            <a:pathLst>
              <a:path w="188270" h="382600">
                <a:moveTo>
                  <a:pt x="0" y="0"/>
                </a:moveTo>
                <a:lnTo>
                  <a:pt x="188270" y="83823"/>
                </a:lnTo>
                <a:lnTo>
                  <a:pt x="55246" y="382600"/>
                </a:lnTo>
                <a:lnTo>
                  <a:pt x="3124" y="410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p:custDataLst>
              <p:tags r:id="rId3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5"/>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36"/>
            </p:custDataLst>
          </p:nvPr>
        </p:nvSpPr>
        <p:spPr/>
        <p:txBody>
          <a:bodyPr/>
          <a:lstStyle/>
          <a:p>
            <a:endParaRPr lang="zh-CN" altLang="en-US"/>
          </a:p>
        </p:txBody>
      </p:sp>
      <p:sp>
        <p:nvSpPr>
          <p:cNvPr id="6" name="灯片编号占位符 5"/>
          <p:cNvSpPr>
            <a:spLocks noGrp="1"/>
          </p:cNvSpPr>
          <p:nvPr>
            <p:ph type="sldNum" sz="quarter" idx="12"/>
            <p:custDataLst>
              <p:tags r:id="rId3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9" name="组合 38"/>
          <p:cNvGrpSpPr/>
          <p:nvPr>
            <p:custDataLst>
              <p:tags r:id="rId2"/>
            </p:custDataLst>
          </p:nvPr>
        </p:nvGrpSpPr>
        <p:grpSpPr>
          <a:xfrm rot="21072208">
            <a:off x="3873494" y="155846"/>
            <a:ext cx="4064087" cy="3260697"/>
            <a:chOff x="10482" y="-2848"/>
            <a:chExt cx="13078" cy="13078"/>
          </a:xfrm>
        </p:grpSpPr>
        <p:sp>
          <p:nvSpPr>
            <p:cNvPr id="40" name="椭圆 39"/>
            <p:cNvSpPr/>
            <p:nvPr>
              <p:custDataLst>
                <p:tags r:id="rId3"/>
              </p:custDataLst>
            </p:nvPr>
          </p:nvSpPr>
          <p:spPr>
            <a:xfrm rot="3720000">
              <a:off x="10482" y="-2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1" name="椭圆 40"/>
            <p:cNvSpPr/>
            <p:nvPr>
              <p:custDataLst>
                <p:tags r:id="rId4"/>
              </p:custDataLst>
            </p:nvPr>
          </p:nvSpPr>
          <p:spPr>
            <a:xfrm rot="3720000">
              <a:off x="10682" y="-2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2" name="椭圆 41"/>
            <p:cNvSpPr/>
            <p:nvPr>
              <p:custDataLst>
                <p:tags r:id="rId5"/>
              </p:custDataLst>
            </p:nvPr>
          </p:nvSpPr>
          <p:spPr>
            <a:xfrm rot="3720000">
              <a:off x="10882" y="-2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3" name="椭圆 42"/>
            <p:cNvSpPr/>
            <p:nvPr>
              <p:custDataLst>
                <p:tags r:id="rId6"/>
              </p:custDataLst>
            </p:nvPr>
          </p:nvSpPr>
          <p:spPr>
            <a:xfrm rot="3720000">
              <a:off x="11082" y="-22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4" name="椭圆 43"/>
            <p:cNvSpPr/>
            <p:nvPr>
              <p:custDataLst>
                <p:tags r:id="rId7"/>
              </p:custDataLst>
            </p:nvPr>
          </p:nvSpPr>
          <p:spPr>
            <a:xfrm rot="3720000">
              <a:off x="11282" y="-20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nvGrpSpPr>
            <p:cNvPr id="45" name="组合 44"/>
            <p:cNvGrpSpPr/>
            <p:nvPr/>
          </p:nvGrpSpPr>
          <p:grpSpPr>
            <a:xfrm>
              <a:off x="11482" y="-1848"/>
              <a:ext cx="12078" cy="12078"/>
              <a:chOff x="11482" y="-1848"/>
              <a:chExt cx="12078" cy="12078"/>
            </a:xfrm>
          </p:grpSpPr>
          <p:sp>
            <p:nvSpPr>
              <p:cNvPr id="46" name="椭圆 45"/>
              <p:cNvSpPr/>
              <p:nvPr>
                <p:custDataLst>
                  <p:tags r:id="rId8"/>
                </p:custDataLst>
              </p:nvPr>
            </p:nvSpPr>
            <p:spPr>
              <a:xfrm rot="3720000">
                <a:off x="11482" y="-1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7" name="椭圆 46"/>
              <p:cNvSpPr/>
              <p:nvPr>
                <p:custDataLst>
                  <p:tags r:id="rId9"/>
                </p:custDataLst>
              </p:nvPr>
            </p:nvSpPr>
            <p:spPr>
              <a:xfrm rot="3720000">
                <a:off x="11682" y="-1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8" name="椭圆 47"/>
              <p:cNvSpPr/>
              <p:nvPr>
                <p:custDataLst>
                  <p:tags r:id="rId10"/>
                </p:custDataLst>
              </p:nvPr>
            </p:nvSpPr>
            <p:spPr>
              <a:xfrm rot="3720000">
                <a:off x="11882" y="-1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grpSp>
      <p:sp>
        <p:nvSpPr>
          <p:cNvPr id="2" name="标题 1"/>
          <p:cNvSpPr>
            <a:spLocks noGrp="1"/>
          </p:cNvSpPr>
          <p:nvPr>
            <p:ph type="title" hasCustomPrompt="1"/>
            <p:custDataLst>
              <p:tags r:id="rId11"/>
            </p:custDataLst>
          </p:nvPr>
        </p:nvSpPr>
        <p:spPr>
          <a:xfrm>
            <a:off x="3033146" y="3624622"/>
            <a:ext cx="6125805" cy="1007615"/>
          </a:xfrm>
        </p:spPr>
        <p:txBody>
          <a:bodyPr lIns="101600" tIns="38100" rIns="63500" bIns="38100" anchor="b" anchorCtr="0">
            <a:noAutofit/>
          </a:bodyPr>
          <a:lstStyle>
            <a:lvl1pPr algn="ctr">
              <a:defRPr sz="3600" u="none" strike="noStrike" kern="1200" cap="none" spc="300" normalizeH="0">
                <a:solidFill>
                  <a:schemeClr val="tx1">
                    <a:lumMod val="85000"/>
                    <a:lumOff val="15000"/>
                  </a:schemeClr>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033141" y="4695218"/>
            <a:ext cx="6125805" cy="1434798"/>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charset="-122"/>
                <a:ea typeface="微软雅黑" charset="-122"/>
              </a:defRPr>
            </a:lvl1pPr>
            <a:lvl2pPr>
              <a:defRPr sz="1600">
                <a:solidFill>
                  <a:schemeClr val="tx1">
                    <a:lumMod val="85000"/>
                    <a:lumOff val="15000"/>
                  </a:schemeClr>
                </a:solidFill>
                <a:latin typeface="微软雅黑" charset="-122"/>
                <a:ea typeface="微软雅黑" charset="-122"/>
              </a:defRPr>
            </a:lvl2pPr>
            <a:lvl3pPr>
              <a:defRPr sz="1600">
                <a:solidFill>
                  <a:schemeClr val="tx1">
                    <a:lumMod val="85000"/>
                    <a:lumOff val="15000"/>
                  </a:schemeClr>
                </a:solidFill>
                <a:latin typeface="微软雅黑" charset="-122"/>
                <a:ea typeface="微软雅黑" charset="-122"/>
              </a:defRPr>
            </a:lvl3pPr>
            <a:lvl4pPr>
              <a:defRPr sz="1600">
                <a:solidFill>
                  <a:schemeClr val="tx1">
                    <a:lumMod val="85000"/>
                    <a:lumOff val="15000"/>
                  </a:schemeClr>
                </a:solidFill>
                <a:latin typeface="微软雅黑" charset="-122"/>
                <a:ea typeface="微软雅黑" charset="-122"/>
              </a:defRPr>
            </a:lvl4pPr>
            <a:lvl5pPr>
              <a:defRPr sz="1600">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charset="-122"/>
                <a:ea typeface="微软雅黑" charset="-122"/>
              </a:defRPr>
            </a:lvl1pPr>
            <a:lvl2pPr indent="0" eaLnBrk="1" fontAlgn="auto" latinLnBrk="0" hangingPunct="1">
              <a:defRPr>
                <a:solidFill>
                  <a:schemeClr val="tx1">
                    <a:lumMod val="85000"/>
                    <a:lumOff val="15000"/>
                  </a:schemeClr>
                </a:solidFill>
                <a:latin typeface="微软雅黑" charset="-122"/>
                <a:ea typeface="微软雅黑" charset="-122"/>
              </a:defRPr>
            </a:lvl2pPr>
            <a:lvl3pPr indent="0" eaLnBrk="1" fontAlgn="auto" latinLnBrk="0" hangingPunct="1">
              <a:defRPr>
                <a:solidFill>
                  <a:schemeClr val="tx1">
                    <a:lumMod val="85000"/>
                    <a:lumOff val="15000"/>
                  </a:schemeClr>
                </a:solidFill>
                <a:latin typeface="微软雅黑" charset="-122"/>
                <a:ea typeface="微软雅黑" charset="-122"/>
              </a:defRPr>
            </a:lvl3pPr>
            <a:lvl4pPr indent="0" eaLnBrk="1" fontAlgn="auto" latinLnBrk="0" hangingPunct="1">
              <a:defRPr>
                <a:solidFill>
                  <a:schemeClr val="tx1">
                    <a:lumMod val="85000"/>
                    <a:lumOff val="15000"/>
                  </a:schemeClr>
                </a:solidFill>
                <a:latin typeface="微软雅黑" charset="-122"/>
                <a:ea typeface="微软雅黑" charset="-122"/>
              </a:defRPr>
            </a:lvl4pPr>
            <a:lvl5pPr indent="0" eaLnBrk="1" fontAlgn="auto" latinLnBrk="0" hangingPunct="1">
              <a:defRPr>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80" name="任意多边形: 形状 79"/>
          <p:cNvSpPr/>
          <p:nvPr>
            <p:custDataLst>
              <p:tags r:id="rId2"/>
            </p:custDataLst>
          </p:nvPr>
        </p:nvSpPr>
        <p:spPr>
          <a:xfrm rot="900000" flipH="1">
            <a:off x="11286332" y="2225910"/>
            <a:ext cx="1495854" cy="4363676"/>
          </a:xfrm>
          <a:custGeom>
            <a:avLst/>
            <a:gdLst>
              <a:gd name="connsiteX0" fmla="*/ 1169244 w 1495854"/>
              <a:gd name="connsiteY0" fmla="*/ 0 h 4363676"/>
              <a:gd name="connsiteX1" fmla="*/ 0 w 1495854"/>
              <a:gd name="connsiteY1" fmla="*/ 4363676 h 4363676"/>
              <a:gd name="connsiteX2" fmla="*/ 226213 w 1495854"/>
              <a:gd name="connsiteY2" fmla="*/ 4208094 h 4363676"/>
              <a:gd name="connsiteX3" fmla="*/ 1495854 w 1495854"/>
              <a:gd name="connsiteY3" fmla="*/ 1504729 h 4363676"/>
              <a:gd name="connsiteX4" fmla="*/ 1269551 w 1495854"/>
              <a:gd name="connsiteY4" fmla="*/ 235733 h 43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54" h="4363676">
                <a:moveTo>
                  <a:pt x="1169244" y="0"/>
                </a:moveTo>
                <a:lnTo>
                  <a:pt x="0" y="4363676"/>
                </a:lnTo>
                <a:lnTo>
                  <a:pt x="226213" y="4208094"/>
                </a:lnTo>
                <a:cubicBezTo>
                  <a:pt x="992223" y="3622221"/>
                  <a:pt x="1495854" y="2630060"/>
                  <a:pt x="1495854" y="1504729"/>
                </a:cubicBezTo>
                <a:cubicBezTo>
                  <a:pt x="1495854" y="1054597"/>
                  <a:pt x="1415273" y="625772"/>
                  <a:pt x="1269551" y="235733"/>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3"/>
            </p:custDataLst>
          </p:nvPr>
        </p:nvSpPr>
        <p:spPr>
          <a:xfrm rot="900000" flipH="1">
            <a:off x="11173041" y="1996963"/>
            <a:ext cx="1643340" cy="4608499"/>
          </a:xfrm>
          <a:custGeom>
            <a:avLst/>
            <a:gdLst>
              <a:gd name="connsiteX0" fmla="*/ 1234844 w 1643340"/>
              <a:gd name="connsiteY0" fmla="*/ 0 h 4608499"/>
              <a:gd name="connsiteX1" fmla="*/ 0 w 1643340"/>
              <a:gd name="connsiteY1" fmla="*/ 4608499 h 4608499"/>
              <a:gd name="connsiteX2" fmla="*/ 136265 w 1643340"/>
              <a:gd name="connsiteY2" fmla="*/ 4534185 h 4608499"/>
              <a:gd name="connsiteX3" fmla="*/ 1643340 w 1643340"/>
              <a:gd name="connsiteY3" fmla="*/ 1667521 h 4608499"/>
              <a:gd name="connsiteX4" fmla="*/ 1295773 w 1643340"/>
              <a:gd name="connsiteY4" fmla="*/ 113542 h 460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340" h="4608499">
                <a:moveTo>
                  <a:pt x="1234844" y="0"/>
                </a:moveTo>
                <a:lnTo>
                  <a:pt x="0" y="4608499"/>
                </a:lnTo>
                <a:lnTo>
                  <a:pt x="136265" y="4534185"/>
                </a:lnTo>
                <a:cubicBezTo>
                  <a:pt x="1033947" y="3982114"/>
                  <a:pt x="1643339" y="2905385"/>
                  <a:pt x="1643340" y="1667521"/>
                </a:cubicBezTo>
                <a:cubicBezTo>
                  <a:pt x="1643339" y="1104856"/>
                  <a:pt x="1517432" y="575483"/>
                  <a:pt x="1295773" y="11354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4"/>
            </p:custDataLst>
          </p:nvPr>
        </p:nvSpPr>
        <p:spPr>
          <a:xfrm rot="900000" flipH="1">
            <a:off x="11059731" y="1774683"/>
            <a:ext cx="1789079" cy="4839906"/>
          </a:xfrm>
          <a:custGeom>
            <a:avLst/>
            <a:gdLst>
              <a:gd name="connsiteX0" fmla="*/ 1296849 w 1789079"/>
              <a:gd name="connsiteY0" fmla="*/ 0 h 4839906"/>
              <a:gd name="connsiteX1" fmla="*/ 0 w 1789079"/>
              <a:gd name="connsiteY1" fmla="*/ 4839906 h 4839906"/>
              <a:gd name="connsiteX2" fmla="*/ 30275 w 1789079"/>
              <a:gd name="connsiteY2" fmla="*/ 4827361 h 4839906"/>
              <a:gd name="connsiteX3" fmla="*/ 1789079 w 1789079"/>
              <a:gd name="connsiteY3" fmla="*/ 1823413 h 4839906"/>
              <a:gd name="connsiteX4" fmla="*/ 1297268 w 1789079"/>
              <a:gd name="connsiteY4" fmla="*/ 634 h 483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79" h="4839906">
                <a:moveTo>
                  <a:pt x="1296849" y="0"/>
                </a:moveTo>
                <a:lnTo>
                  <a:pt x="0" y="4839906"/>
                </a:lnTo>
                <a:lnTo>
                  <a:pt x="30275" y="4827361"/>
                </a:lnTo>
                <a:cubicBezTo>
                  <a:pt x="1063850" y="4332444"/>
                  <a:pt x="1789079" y="3173810"/>
                  <a:pt x="1789079" y="1823413"/>
                </a:cubicBezTo>
                <a:cubicBezTo>
                  <a:pt x="1789079" y="1148215"/>
                  <a:pt x="1607771" y="520957"/>
                  <a:pt x="1297268" y="63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5"/>
            </p:custDataLst>
          </p:nvPr>
        </p:nvSpPr>
        <p:spPr>
          <a:xfrm rot="900000" flipH="1">
            <a:off x="10946020" y="1572468"/>
            <a:ext cx="1930259" cy="5033578"/>
          </a:xfrm>
          <a:custGeom>
            <a:avLst/>
            <a:gdLst>
              <a:gd name="connsiteX0" fmla="*/ 1348743 w 1930259"/>
              <a:gd name="connsiteY0" fmla="*/ 0 h 5033578"/>
              <a:gd name="connsiteX1" fmla="*/ 0 w 1930259"/>
              <a:gd name="connsiteY1" fmla="*/ 5033578 h 5033578"/>
              <a:gd name="connsiteX2" fmla="*/ 171456 w 1930259"/>
              <a:gd name="connsiteY2" fmla="*/ 4962535 h 5033578"/>
              <a:gd name="connsiteX3" fmla="*/ 1930259 w 1930259"/>
              <a:gd name="connsiteY3" fmla="*/ 1958587 h 5033578"/>
              <a:gd name="connsiteX4" fmla="*/ 1438448 w 1930259"/>
              <a:gd name="connsiteY4" fmla="*/ 135808 h 503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59" h="5033578">
                <a:moveTo>
                  <a:pt x="1348743" y="0"/>
                </a:moveTo>
                <a:lnTo>
                  <a:pt x="0" y="5033578"/>
                </a:lnTo>
                <a:lnTo>
                  <a:pt x="171456" y="4962535"/>
                </a:lnTo>
                <a:cubicBezTo>
                  <a:pt x="1205030" y="4467618"/>
                  <a:pt x="1930259" y="3308984"/>
                  <a:pt x="1930259" y="1958587"/>
                </a:cubicBezTo>
                <a:cubicBezTo>
                  <a:pt x="1930259" y="1283389"/>
                  <a:pt x="1748951" y="656131"/>
                  <a:pt x="1438448" y="135808"/>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6"/>
            </p:custDataLst>
          </p:nvPr>
        </p:nvSpPr>
        <p:spPr>
          <a:xfrm rot="900000" flipH="1">
            <a:off x="10832824" y="1372754"/>
            <a:ext cx="2069718" cy="5218167"/>
          </a:xfrm>
          <a:custGeom>
            <a:avLst/>
            <a:gdLst>
              <a:gd name="connsiteX0" fmla="*/ 1398204 w 2069718"/>
              <a:gd name="connsiteY0" fmla="*/ 0 h 5218167"/>
              <a:gd name="connsiteX1" fmla="*/ 0 w 2069718"/>
              <a:gd name="connsiteY1" fmla="*/ 5218167 h 5218167"/>
              <a:gd name="connsiteX2" fmla="*/ 46338 w 2069718"/>
              <a:gd name="connsiteY2" fmla="*/ 5204678 h 5218167"/>
              <a:gd name="connsiteX3" fmla="*/ 2069718 w 2069718"/>
              <a:gd name="connsiteY3" fmla="*/ 2091102 h 5218167"/>
              <a:gd name="connsiteX4" fmla="*/ 1412130 w 2069718"/>
              <a:gd name="connsiteY4" fmla="*/ 17346 h 52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718" h="5218167">
                <a:moveTo>
                  <a:pt x="1398204" y="0"/>
                </a:moveTo>
                <a:lnTo>
                  <a:pt x="0" y="5218167"/>
                </a:lnTo>
                <a:lnTo>
                  <a:pt x="46338" y="5204678"/>
                </a:lnTo>
                <a:cubicBezTo>
                  <a:pt x="1218582" y="4791906"/>
                  <a:pt x="2069718" y="3554032"/>
                  <a:pt x="2069718" y="2091102"/>
                </a:cubicBezTo>
                <a:cubicBezTo>
                  <a:pt x="2069718" y="1303371"/>
                  <a:pt x="1822939" y="580892"/>
                  <a:pt x="1412130" y="1734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7"/>
            </p:custDataLst>
          </p:nvPr>
        </p:nvSpPr>
        <p:spPr>
          <a:xfrm rot="900000" flipH="1">
            <a:off x="10719316" y="1187861"/>
            <a:ext cx="2205842" cy="5375005"/>
          </a:xfrm>
          <a:custGeom>
            <a:avLst/>
            <a:gdLst>
              <a:gd name="connsiteX0" fmla="*/ 1440228 w 2205842"/>
              <a:gd name="connsiteY0" fmla="*/ 0 h 5375005"/>
              <a:gd name="connsiteX1" fmla="*/ 0 w 2205842"/>
              <a:gd name="connsiteY1" fmla="*/ 5375005 h 5375005"/>
              <a:gd name="connsiteX2" fmla="*/ 182462 w 2205842"/>
              <a:gd name="connsiteY2" fmla="*/ 5321891 h 5375005"/>
              <a:gd name="connsiteX3" fmla="*/ 2205842 w 2205842"/>
              <a:gd name="connsiteY3" fmla="*/ 2208315 h 5375005"/>
              <a:gd name="connsiteX4" fmla="*/ 1548254 w 2205842"/>
              <a:gd name="connsiteY4" fmla="*/ 134559 h 537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842" h="5375005">
                <a:moveTo>
                  <a:pt x="1440228" y="0"/>
                </a:moveTo>
                <a:lnTo>
                  <a:pt x="0" y="5375005"/>
                </a:lnTo>
                <a:lnTo>
                  <a:pt x="182462" y="5321891"/>
                </a:lnTo>
                <a:cubicBezTo>
                  <a:pt x="1354706" y="4909119"/>
                  <a:pt x="2205842" y="3671245"/>
                  <a:pt x="2205842" y="2208315"/>
                </a:cubicBezTo>
                <a:cubicBezTo>
                  <a:pt x="2205842" y="1420584"/>
                  <a:pt x="1959063" y="698105"/>
                  <a:pt x="1548254" y="134559"/>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8"/>
            </p:custDataLst>
          </p:nvPr>
        </p:nvSpPr>
        <p:spPr>
          <a:xfrm rot="900000" flipH="1">
            <a:off x="10606159" y="1005591"/>
            <a:ext cx="2340548" cy="5523793"/>
          </a:xfrm>
          <a:custGeom>
            <a:avLst/>
            <a:gdLst>
              <a:gd name="connsiteX0" fmla="*/ 1480096 w 2340548"/>
              <a:gd name="connsiteY0" fmla="*/ 0 h 5523793"/>
              <a:gd name="connsiteX1" fmla="*/ 0 w 2340548"/>
              <a:gd name="connsiteY1" fmla="*/ 5523793 h 5523793"/>
              <a:gd name="connsiteX2" fmla="*/ 41192 w 2340548"/>
              <a:gd name="connsiteY2" fmla="*/ 5516676 h 5523793"/>
              <a:gd name="connsiteX3" fmla="*/ 2340548 w 2340548"/>
              <a:gd name="connsiteY3" fmla="*/ 2322765 h 5523793"/>
              <a:gd name="connsiteX4" fmla="*/ 1497097 w 2340548"/>
              <a:gd name="connsiteY4" fmla="*/ 17494 h 55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548" h="5523793">
                <a:moveTo>
                  <a:pt x="1480096" y="0"/>
                </a:moveTo>
                <a:lnTo>
                  <a:pt x="0" y="5523793"/>
                </a:lnTo>
                <a:lnTo>
                  <a:pt x="41192" y="5516676"/>
                </a:lnTo>
                <a:cubicBezTo>
                  <a:pt x="1353432" y="5212680"/>
                  <a:pt x="2340548" y="3898228"/>
                  <a:pt x="2340548" y="2322765"/>
                </a:cubicBezTo>
                <a:cubicBezTo>
                  <a:pt x="2340548" y="1422501"/>
                  <a:pt x="2018225" y="607464"/>
                  <a:pt x="1497097" y="1749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9"/>
            </p:custDataLst>
          </p:nvPr>
        </p:nvSpPr>
        <p:spPr>
          <a:xfrm rot="900000" flipH="1">
            <a:off x="10492845" y="836114"/>
            <a:ext cx="2472146" cy="5647758"/>
          </a:xfrm>
          <a:custGeom>
            <a:avLst/>
            <a:gdLst>
              <a:gd name="connsiteX0" fmla="*/ 1513312 w 2472146"/>
              <a:gd name="connsiteY0" fmla="*/ 0 h 5647758"/>
              <a:gd name="connsiteX1" fmla="*/ 0 w 2472146"/>
              <a:gd name="connsiteY1" fmla="*/ 5647758 h 5647758"/>
              <a:gd name="connsiteX2" fmla="*/ 172790 w 2472146"/>
              <a:gd name="connsiteY2" fmla="*/ 5617903 h 5647758"/>
              <a:gd name="connsiteX3" fmla="*/ 2472146 w 2472146"/>
              <a:gd name="connsiteY3" fmla="*/ 2423992 h 5647758"/>
              <a:gd name="connsiteX4" fmla="*/ 1628695 w 2472146"/>
              <a:gd name="connsiteY4" fmla="*/ 118721 h 564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146" h="5647758">
                <a:moveTo>
                  <a:pt x="1513312" y="0"/>
                </a:moveTo>
                <a:lnTo>
                  <a:pt x="0" y="5647758"/>
                </a:lnTo>
                <a:lnTo>
                  <a:pt x="172790" y="5617903"/>
                </a:lnTo>
                <a:cubicBezTo>
                  <a:pt x="1485030" y="5313907"/>
                  <a:pt x="2472145" y="3999455"/>
                  <a:pt x="2472146" y="2423992"/>
                </a:cubicBezTo>
                <a:cubicBezTo>
                  <a:pt x="2472146" y="1523728"/>
                  <a:pt x="2149823" y="708691"/>
                  <a:pt x="1628695" y="118721"/>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0"/>
            </p:custDataLst>
          </p:nvPr>
        </p:nvSpPr>
        <p:spPr>
          <a:xfrm rot="900000" flipH="1">
            <a:off x="10379644" y="667952"/>
            <a:ext cx="2603164" cy="5768179"/>
          </a:xfrm>
          <a:custGeom>
            <a:avLst/>
            <a:gdLst>
              <a:gd name="connsiteX0" fmla="*/ 1545579 w 2603164"/>
              <a:gd name="connsiteY0" fmla="*/ 0 h 5768179"/>
              <a:gd name="connsiteX1" fmla="*/ 0 w 2603164"/>
              <a:gd name="connsiteY1" fmla="*/ 5768179 h 5768179"/>
              <a:gd name="connsiteX2" fmla="*/ 17878 w 2603164"/>
              <a:gd name="connsiteY2" fmla="*/ 5767157 h 5768179"/>
              <a:gd name="connsiteX3" fmla="*/ 2603164 w 2603164"/>
              <a:gd name="connsiteY3" fmla="*/ 2523843 h 5768179"/>
              <a:gd name="connsiteX4" fmla="*/ 1555214 w 2603164"/>
              <a:gd name="connsiteY4" fmla="*/ 8156 h 576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64" h="5768179">
                <a:moveTo>
                  <a:pt x="1545579" y="0"/>
                </a:moveTo>
                <a:lnTo>
                  <a:pt x="0" y="5768179"/>
                </a:lnTo>
                <a:lnTo>
                  <a:pt x="17878" y="5767157"/>
                </a:lnTo>
                <a:cubicBezTo>
                  <a:pt x="1469995" y="5600205"/>
                  <a:pt x="2603163" y="4211839"/>
                  <a:pt x="2603164" y="2523843"/>
                </a:cubicBezTo>
                <a:cubicBezTo>
                  <a:pt x="2603164" y="1511046"/>
                  <a:pt x="2195223" y="606115"/>
                  <a:pt x="1555214" y="815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1"/>
            </p:custDataLst>
          </p:nvPr>
        </p:nvSpPr>
        <p:spPr>
          <a:xfrm rot="900000" flipH="1">
            <a:off x="10266508" y="512576"/>
            <a:ext cx="2730622" cy="5862070"/>
          </a:xfrm>
          <a:custGeom>
            <a:avLst/>
            <a:gdLst>
              <a:gd name="connsiteX0" fmla="*/ 1570737 w 2730622"/>
              <a:gd name="connsiteY0" fmla="*/ 0 h 5862070"/>
              <a:gd name="connsiteX1" fmla="*/ 0 w 2730622"/>
              <a:gd name="connsiteY1" fmla="*/ 5862070 h 5862070"/>
              <a:gd name="connsiteX2" fmla="*/ 145337 w 2730622"/>
              <a:gd name="connsiteY2" fmla="*/ 5853761 h 5862070"/>
              <a:gd name="connsiteX3" fmla="*/ 2730622 w 2730622"/>
              <a:gd name="connsiteY3" fmla="*/ 2610447 h 5862070"/>
              <a:gd name="connsiteX4" fmla="*/ 1682672 w 2730622"/>
              <a:gd name="connsiteY4" fmla="*/ 94760 h 586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622" h="5862070">
                <a:moveTo>
                  <a:pt x="1570737" y="0"/>
                </a:moveTo>
                <a:lnTo>
                  <a:pt x="0" y="5862070"/>
                </a:lnTo>
                <a:lnTo>
                  <a:pt x="145337" y="5853761"/>
                </a:lnTo>
                <a:cubicBezTo>
                  <a:pt x="1597453" y="5686809"/>
                  <a:pt x="2730621" y="4298443"/>
                  <a:pt x="2730622" y="2610447"/>
                </a:cubicBezTo>
                <a:cubicBezTo>
                  <a:pt x="2730622" y="1597650"/>
                  <a:pt x="2322681" y="692719"/>
                  <a:pt x="1682672" y="94760"/>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2"/>
            </p:custDataLst>
          </p:nvPr>
        </p:nvSpPr>
        <p:spPr>
          <a:xfrm rot="900000" flipH="1">
            <a:off x="10153372" y="357199"/>
            <a:ext cx="2858079" cy="5955961"/>
          </a:xfrm>
          <a:custGeom>
            <a:avLst/>
            <a:gdLst>
              <a:gd name="connsiteX0" fmla="*/ 1595894 w 2858079"/>
              <a:gd name="connsiteY0" fmla="*/ 0 h 5955961"/>
              <a:gd name="connsiteX1" fmla="*/ 0 w 2858079"/>
              <a:gd name="connsiteY1" fmla="*/ 5955961 h 5955961"/>
              <a:gd name="connsiteX2" fmla="*/ 272793 w 2858079"/>
              <a:gd name="connsiteY2" fmla="*/ 5940366 h 5955961"/>
              <a:gd name="connsiteX3" fmla="*/ 2858079 w 2858079"/>
              <a:gd name="connsiteY3" fmla="*/ 2697052 h 5955961"/>
              <a:gd name="connsiteX4" fmla="*/ 1810128 w 2858079"/>
              <a:gd name="connsiteY4" fmla="*/ 181365 h 59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079" h="5955961">
                <a:moveTo>
                  <a:pt x="1595894" y="0"/>
                </a:moveTo>
                <a:lnTo>
                  <a:pt x="0" y="5955961"/>
                </a:lnTo>
                <a:lnTo>
                  <a:pt x="272793" y="5940366"/>
                </a:lnTo>
                <a:cubicBezTo>
                  <a:pt x="1724910" y="5773414"/>
                  <a:pt x="2858078" y="4385048"/>
                  <a:pt x="2858079" y="2697052"/>
                </a:cubicBezTo>
                <a:cubicBezTo>
                  <a:pt x="2858079" y="1684255"/>
                  <a:pt x="2450138" y="779324"/>
                  <a:pt x="1810128" y="18136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3"/>
            </p:custDataLst>
          </p:nvPr>
        </p:nvSpPr>
        <p:spPr>
          <a:xfrm rot="900000" flipH="1">
            <a:off x="10039413" y="214114"/>
            <a:ext cx="2983124" cy="6031085"/>
          </a:xfrm>
          <a:custGeom>
            <a:avLst/>
            <a:gdLst>
              <a:gd name="connsiteX0" fmla="*/ 1615231 w 2983124"/>
              <a:gd name="connsiteY0" fmla="*/ 0 h 6031085"/>
              <a:gd name="connsiteX1" fmla="*/ 0 w 2983124"/>
              <a:gd name="connsiteY1" fmla="*/ 6028125 h 6031085"/>
              <a:gd name="connsiteX2" fmla="*/ 103404 w 2983124"/>
              <a:gd name="connsiteY2" fmla="*/ 6031085 h 6031085"/>
              <a:gd name="connsiteX3" fmla="*/ 2983124 w 2983124"/>
              <a:gd name="connsiteY3" fmla="*/ 2770939 h 6031085"/>
              <a:gd name="connsiteX4" fmla="*/ 1713482 w 2983124"/>
              <a:gd name="connsiteY4" fmla="*/ 67575 h 603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24" h="6031085">
                <a:moveTo>
                  <a:pt x="1615231" y="0"/>
                </a:moveTo>
                <a:lnTo>
                  <a:pt x="0" y="6028125"/>
                </a:lnTo>
                <a:lnTo>
                  <a:pt x="103404" y="6031085"/>
                </a:lnTo>
                <a:cubicBezTo>
                  <a:pt x="1693829" y="6031085"/>
                  <a:pt x="2983124" y="4571468"/>
                  <a:pt x="2983124" y="2770939"/>
                </a:cubicBezTo>
                <a:cubicBezTo>
                  <a:pt x="2983124" y="1645609"/>
                  <a:pt x="2479494" y="653447"/>
                  <a:pt x="1713482" y="6757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2" name="任意多边形: 形状 51"/>
          <p:cNvSpPr/>
          <p:nvPr>
            <p:custDataLst>
              <p:tags r:id="rId14"/>
            </p:custDataLst>
          </p:nvPr>
        </p:nvSpPr>
        <p:spPr>
          <a:xfrm rot="900000" flipH="1">
            <a:off x="9925514" y="71815"/>
            <a:ext cx="3106474" cy="6103972"/>
          </a:xfrm>
          <a:custGeom>
            <a:avLst/>
            <a:gdLst>
              <a:gd name="connsiteX0" fmla="*/ 1632605 w 3106474"/>
              <a:gd name="connsiteY0" fmla="*/ 0 h 6103972"/>
              <a:gd name="connsiteX1" fmla="*/ 0 w 3106474"/>
              <a:gd name="connsiteY1" fmla="*/ 6092967 h 6103972"/>
              <a:gd name="connsiteX2" fmla="*/ 78563 w 3106474"/>
              <a:gd name="connsiteY2" fmla="*/ 6099730 h 6103972"/>
              <a:gd name="connsiteX3" fmla="*/ 226754 w 3106474"/>
              <a:gd name="connsiteY3" fmla="*/ 6103972 h 6103972"/>
              <a:gd name="connsiteX4" fmla="*/ 3106474 w 3106474"/>
              <a:gd name="connsiteY4" fmla="*/ 2843826 h 6103972"/>
              <a:gd name="connsiteX5" fmla="*/ 1836832 w 3106474"/>
              <a:gd name="connsiteY5" fmla="*/ 140462 h 61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474" h="6103972">
                <a:moveTo>
                  <a:pt x="1632605" y="0"/>
                </a:moveTo>
                <a:lnTo>
                  <a:pt x="0" y="6092967"/>
                </a:lnTo>
                <a:lnTo>
                  <a:pt x="78563" y="6099730"/>
                </a:lnTo>
                <a:cubicBezTo>
                  <a:pt x="127646" y="6102546"/>
                  <a:pt x="177054" y="6103972"/>
                  <a:pt x="226754" y="6103972"/>
                </a:cubicBezTo>
                <a:cubicBezTo>
                  <a:pt x="1817179" y="6103972"/>
                  <a:pt x="3106474" y="4644355"/>
                  <a:pt x="3106474" y="2843826"/>
                </a:cubicBezTo>
                <a:cubicBezTo>
                  <a:pt x="3106474" y="1718496"/>
                  <a:pt x="2602843" y="726334"/>
                  <a:pt x="1836832" y="14046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9" name="任意多边形: 形状 88"/>
          <p:cNvSpPr/>
          <p:nvPr>
            <p:custDataLst>
              <p:tags r:id="rId15"/>
            </p:custDataLst>
          </p:nvPr>
        </p:nvSpPr>
        <p:spPr>
          <a:xfrm rot="900000" flipH="1">
            <a:off x="9810472" y="-61790"/>
            <a:ext cx="3228331" cy="6167817"/>
          </a:xfrm>
          <a:custGeom>
            <a:avLst/>
            <a:gdLst>
              <a:gd name="connsiteX0" fmla="*/ 1646063 w 3228331"/>
              <a:gd name="connsiteY0" fmla="*/ 0 h 6167817"/>
              <a:gd name="connsiteX1" fmla="*/ 0 w 3228331"/>
              <a:gd name="connsiteY1" fmla="*/ 6143192 h 6167817"/>
              <a:gd name="connsiteX2" fmla="*/ 54177 w 3228331"/>
              <a:gd name="connsiteY2" fmla="*/ 6150985 h 6167817"/>
              <a:gd name="connsiteX3" fmla="*/ 348611 w 3228331"/>
              <a:gd name="connsiteY3" fmla="*/ 6167817 h 6167817"/>
              <a:gd name="connsiteX4" fmla="*/ 3228331 w 3228331"/>
              <a:gd name="connsiteY4" fmla="*/ 2907671 h 6167817"/>
              <a:gd name="connsiteX5" fmla="*/ 1721256 w 3228331"/>
              <a:gd name="connsiteY5" fmla="*/ 41007 h 61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331" h="6167817">
                <a:moveTo>
                  <a:pt x="1646063" y="0"/>
                </a:moveTo>
                <a:lnTo>
                  <a:pt x="0" y="6143192"/>
                </a:lnTo>
                <a:lnTo>
                  <a:pt x="54177" y="6150985"/>
                </a:lnTo>
                <a:cubicBezTo>
                  <a:pt x="150984" y="6162115"/>
                  <a:pt x="249209" y="6167817"/>
                  <a:pt x="348611" y="6167817"/>
                </a:cubicBezTo>
                <a:cubicBezTo>
                  <a:pt x="1939036" y="6167817"/>
                  <a:pt x="3228331" y="4708200"/>
                  <a:pt x="3228331" y="2907671"/>
                </a:cubicBezTo>
                <a:cubicBezTo>
                  <a:pt x="3228331" y="1669807"/>
                  <a:pt x="2618938" y="593078"/>
                  <a:pt x="1721256" y="41007"/>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7" name="任意多边形: 形状 86"/>
          <p:cNvSpPr/>
          <p:nvPr>
            <p:custDataLst>
              <p:tags r:id="rId16"/>
            </p:custDataLst>
          </p:nvPr>
        </p:nvSpPr>
        <p:spPr>
          <a:xfrm rot="900000" flipH="1">
            <a:off x="9684804" y="-114694"/>
            <a:ext cx="3348720" cy="6149369"/>
          </a:xfrm>
          <a:custGeom>
            <a:avLst/>
            <a:gdLst>
              <a:gd name="connsiteX0" fmla="*/ 1636003 w 3348720"/>
              <a:gd name="connsiteY0" fmla="*/ 0 h 6149369"/>
              <a:gd name="connsiteX1" fmla="*/ 0 w 3348720"/>
              <a:gd name="connsiteY1" fmla="*/ 6105649 h 6149369"/>
              <a:gd name="connsiteX2" fmla="*/ 30447 w 3348720"/>
              <a:gd name="connsiteY2" fmla="*/ 6111805 h 6149369"/>
              <a:gd name="connsiteX3" fmla="*/ 469000 w 3348720"/>
              <a:gd name="connsiteY3" fmla="*/ 6149369 h 6149369"/>
              <a:gd name="connsiteX4" fmla="*/ 3348720 w 3348720"/>
              <a:gd name="connsiteY4" fmla="*/ 2889223 h 6149369"/>
              <a:gd name="connsiteX5" fmla="*/ 2079078 w 3348720"/>
              <a:gd name="connsiteY5" fmla="*/ 185859 h 6149369"/>
              <a:gd name="connsiteX6" fmla="*/ 1919161 w 3348720"/>
              <a:gd name="connsiteY6" fmla="*/ 75872 h 614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8720" h="6149369">
                <a:moveTo>
                  <a:pt x="1636003" y="0"/>
                </a:moveTo>
                <a:lnTo>
                  <a:pt x="0" y="6105649"/>
                </a:lnTo>
                <a:lnTo>
                  <a:pt x="30447" y="6111805"/>
                </a:lnTo>
                <a:cubicBezTo>
                  <a:pt x="173441" y="6136540"/>
                  <a:pt x="319898" y="6149369"/>
                  <a:pt x="469000" y="6149369"/>
                </a:cubicBezTo>
                <a:cubicBezTo>
                  <a:pt x="2059425" y="6149369"/>
                  <a:pt x="3348720" y="4689752"/>
                  <a:pt x="3348720" y="2889223"/>
                </a:cubicBezTo>
                <a:cubicBezTo>
                  <a:pt x="3348720" y="1763892"/>
                  <a:pt x="2845090" y="771731"/>
                  <a:pt x="2079078" y="185859"/>
                </a:cubicBezTo>
                <a:lnTo>
                  <a:pt x="1919161" y="75872"/>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5" name="任意多边形: 形状 84"/>
          <p:cNvSpPr/>
          <p:nvPr>
            <p:custDataLst>
              <p:tags r:id="rId17"/>
            </p:custDataLst>
          </p:nvPr>
        </p:nvSpPr>
        <p:spPr>
          <a:xfrm rot="900000" flipH="1">
            <a:off x="9554782" y="-134522"/>
            <a:ext cx="3467662" cy="6097080"/>
          </a:xfrm>
          <a:custGeom>
            <a:avLst/>
            <a:gdLst>
              <a:gd name="connsiteX0" fmla="*/ 1615430 w 3467662"/>
              <a:gd name="connsiteY0" fmla="*/ 0 h 6097080"/>
              <a:gd name="connsiteX1" fmla="*/ 0 w 3467662"/>
              <a:gd name="connsiteY1" fmla="*/ 6028866 h 6097080"/>
              <a:gd name="connsiteX2" fmla="*/ 7578 w 3467662"/>
              <a:gd name="connsiteY2" fmla="*/ 6030846 h 6097080"/>
              <a:gd name="connsiteX3" fmla="*/ 587942 w 3467662"/>
              <a:gd name="connsiteY3" fmla="*/ 6097080 h 6097080"/>
              <a:gd name="connsiteX4" fmla="*/ 3467662 w 3467662"/>
              <a:gd name="connsiteY4" fmla="*/ 2836934 h 6097080"/>
              <a:gd name="connsiteX5" fmla="*/ 2419711 w 3467662"/>
              <a:gd name="connsiteY5" fmla="*/ 321247 h 6097080"/>
              <a:gd name="connsiteX6" fmla="*/ 2236968 w 3467662"/>
              <a:gd name="connsiteY6" fmla="*/ 166541 h 60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7662" h="6097080">
                <a:moveTo>
                  <a:pt x="1615430" y="0"/>
                </a:moveTo>
                <a:lnTo>
                  <a:pt x="0" y="6028866"/>
                </a:lnTo>
                <a:lnTo>
                  <a:pt x="7578" y="6030846"/>
                </a:lnTo>
                <a:cubicBezTo>
                  <a:pt x="195041" y="6074274"/>
                  <a:pt x="389139" y="6097080"/>
                  <a:pt x="587942" y="6097080"/>
                </a:cubicBezTo>
                <a:cubicBezTo>
                  <a:pt x="2178367" y="6097080"/>
                  <a:pt x="3467662" y="4637463"/>
                  <a:pt x="3467662" y="2836934"/>
                </a:cubicBezTo>
                <a:cubicBezTo>
                  <a:pt x="3467662" y="1824137"/>
                  <a:pt x="3059721" y="919206"/>
                  <a:pt x="2419711" y="321247"/>
                </a:cubicBezTo>
                <a:lnTo>
                  <a:pt x="2236968" y="16654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1" name="任意多边形: 形状 130"/>
          <p:cNvSpPr/>
          <p:nvPr>
            <p:custDataLst>
              <p:tags r:id="rId18"/>
            </p:custDataLst>
          </p:nvPr>
        </p:nvSpPr>
        <p:spPr>
          <a:xfrm rot="17640000" flipH="1">
            <a:off x="-2395738" y="1163889"/>
            <a:ext cx="6272491" cy="3876465"/>
          </a:xfrm>
          <a:custGeom>
            <a:avLst/>
            <a:gdLst>
              <a:gd name="connsiteX0" fmla="*/ 603508 w 6272491"/>
              <a:gd name="connsiteY0" fmla="*/ 0 h 3876465"/>
              <a:gd name="connsiteX1" fmla="*/ 0 w 6272491"/>
              <a:gd name="connsiteY1" fmla="*/ 1355501 h 3876465"/>
              <a:gd name="connsiteX2" fmla="*/ 112997 w 6272491"/>
              <a:gd name="connsiteY2" fmla="*/ 1664231 h 3876465"/>
              <a:gd name="connsiteX3" fmla="*/ 3450483 w 6272491"/>
              <a:gd name="connsiteY3" fmla="*/ 3876465 h 3876465"/>
              <a:gd name="connsiteX4" fmla="*/ 6245495 w 6272491"/>
              <a:gd name="connsiteY4" fmla="*/ 2558346 h 3876465"/>
              <a:gd name="connsiteX5" fmla="*/ 6272491 w 6272491"/>
              <a:gd name="connsiteY5" fmla="*/ 2523994 h 387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2491" h="3876465">
                <a:moveTo>
                  <a:pt x="603508" y="0"/>
                </a:moveTo>
                <a:lnTo>
                  <a:pt x="0" y="1355501"/>
                </a:lnTo>
                <a:lnTo>
                  <a:pt x="112997" y="1664231"/>
                </a:lnTo>
                <a:cubicBezTo>
                  <a:pt x="662866" y="2964268"/>
                  <a:pt x="1950147" y="3876465"/>
                  <a:pt x="3450483" y="3876465"/>
                </a:cubicBezTo>
                <a:cubicBezTo>
                  <a:pt x="4575735" y="3876465"/>
                  <a:pt x="5581143" y="3363354"/>
                  <a:pt x="6245495" y="2558346"/>
                </a:cubicBezTo>
                <a:lnTo>
                  <a:pt x="6272491" y="252399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3" name="任意多边形: 形状 132"/>
          <p:cNvSpPr/>
          <p:nvPr>
            <p:custDataLst>
              <p:tags r:id="rId19"/>
            </p:custDataLst>
          </p:nvPr>
        </p:nvSpPr>
        <p:spPr>
          <a:xfrm rot="17640000" flipH="1">
            <a:off x="-2449648" y="1272324"/>
            <a:ext cx="6250441" cy="3825167"/>
          </a:xfrm>
          <a:custGeom>
            <a:avLst/>
            <a:gdLst>
              <a:gd name="connsiteX0" fmla="*/ 0 w 6250441"/>
              <a:gd name="connsiteY0" fmla="*/ 1101554 h 3825167"/>
              <a:gd name="connsiteX1" fmla="*/ 45921 w 6250441"/>
              <a:gd name="connsiteY1" fmla="*/ 1280147 h 3825167"/>
              <a:gd name="connsiteX2" fmla="*/ 3505208 w 6250441"/>
              <a:gd name="connsiteY2" fmla="*/ 3825167 h 3825167"/>
              <a:gd name="connsiteX3" fmla="*/ 6186375 w 6250441"/>
              <a:gd name="connsiteY3" fmla="*/ 2638475 h 3825167"/>
              <a:gd name="connsiteX4" fmla="*/ 6250441 w 6250441"/>
              <a:gd name="connsiteY4" fmla="*/ 2564515 h 3825167"/>
              <a:gd name="connsiteX5" fmla="*/ 490444 w 6250441"/>
              <a:gd name="connsiteY5" fmla="*/ 0 h 38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0441" h="3825167">
                <a:moveTo>
                  <a:pt x="0" y="1101554"/>
                </a:moveTo>
                <a:lnTo>
                  <a:pt x="45921" y="1280147"/>
                </a:lnTo>
                <a:cubicBezTo>
                  <a:pt x="504524" y="2754603"/>
                  <a:pt x="1879844" y="3825167"/>
                  <a:pt x="3505208" y="3825167"/>
                </a:cubicBezTo>
                <a:cubicBezTo>
                  <a:pt x="4567946" y="3825167"/>
                  <a:pt x="5523787" y="3367485"/>
                  <a:pt x="6186375" y="2638475"/>
                </a:cubicBezTo>
                <a:lnTo>
                  <a:pt x="6250441" y="2564515"/>
                </a:lnTo>
                <a:lnTo>
                  <a:pt x="490444"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5" name="任意多边形: 形状 134"/>
          <p:cNvSpPr/>
          <p:nvPr>
            <p:custDataLst>
              <p:tags r:id="rId20"/>
            </p:custDataLst>
          </p:nvPr>
        </p:nvSpPr>
        <p:spPr>
          <a:xfrm rot="17640000" flipH="1">
            <a:off x="-2500059" y="1381476"/>
            <a:ext cx="6220753" cy="3773869"/>
          </a:xfrm>
          <a:custGeom>
            <a:avLst/>
            <a:gdLst>
              <a:gd name="connsiteX0" fmla="*/ 0 w 6220753"/>
              <a:gd name="connsiteY0" fmla="*/ 837262 h 3773869"/>
              <a:gd name="connsiteX1" fmla="*/ 6786 w 6220753"/>
              <a:gd name="connsiteY1" fmla="*/ 881724 h 3773869"/>
              <a:gd name="connsiteX2" fmla="*/ 3555328 w 6220753"/>
              <a:gd name="connsiteY2" fmla="*/ 3773869 h 3773869"/>
              <a:gd name="connsiteX3" fmla="*/ 6116562 w 6220753"/>
              <a:gd name="connsiteY3" fmla="*/ 2712972 h 3773869"/>
              <a:gd name="connsiteX4" fmla="*/ 6220753 w 6220753"/>
              <a:gd name="connsiteY4" fmla="*/ 2603688 h 3773869"/>
              <a:gd name="connsiteX5" fmla="*/ 372773 w 6220753"/>
              <a:gd name="connsiteY5" fmla="*/ 0 h 37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753" h="3773869">
                <a:moveTo>
                  <a:pt x="0" y="837262"/>
                </a:moveTo>
                <a:lnTo>
                  <a:pt x="6786" y="881724"/>
                </a:lnTo>
                <a:cubicBezTo>
                  <a:pt x="344536" y="2532268"/>
                  <a:pt x="1804936" y="3773869"/>
                  <a:pt x="3555328" y="3773869"/>
                </a:cubicBezTo>
                <a:cubicBezTo>
                  <a:pt x="4555552" y="3773869"/>
                  <a:pt x="5461085" y="3368448"/>
                  <a:pt x="6116562" y="2712972"/>
                </a:cubicBezTo>
                <a:lnTo>
                  <a:pt x="6220753" y="2603688"/>
                </a:lnTo>
                <a:lnTo>
                  <a:pt x="372773"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9" name="任意多边形: 形状 128"/>
          <p:cNvSpPr/>
          <p:nvPr>
            <p:custDataLst>
              <p:tags r:id="rId21"/>
            </p:custDataLst>
          </p:nvPr>
        </p:nvSpPr>
        <p:spPr>
          <a:xfrm rot="17640000" flipH="1">
            <a:off x="-2543395" y="1494553"/>
            <a:ext cx="6173421" cy="3722570"/>
          </a:xfrm>
          <a:custGeom>
            <a:avLst/>
            <a:gdLst>
              <a:gd name="connsiteX0" fmla="*/ 0 w 6173421"/>
              <a:gd name="connsiteY0" fmla="*/ 543508 h 3722570"/>
              <a:gd name="connsiteX1" fmla="*/ 43789 w 6173421"/>
              <a:gd name="connsiteY1" fmla="*/ 830425 h 3722570"/>
              <a:gd name="connsiteX2" fmla="*/ 3592331 w 6173421"/>
              <a:gd name="connsiteY2" fmla="*/ 3722570 h 3722570"/>
              <a:gd name="connsiteX3" fmla="*/ 6153565 w 6173421"/>
              <a:gd name="connsiteY3" fmla="*/ 2661673 h 3722570"/>
              <a:gd name="connsiteX4" fmla="*/ 6173421 w 6173421"/>
              <a:gd name="connsiteY4" fmla="*/ 2640845 h 3722570"/>
              <a:gd name="connsiteX5" fmla="*/ 241986 w 6173421"/>
              <a:gd name="connsiteY5" fmla="*/ 0 h 37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3421" h="3722570">
                <a:moveTo>
                  <a:pt x="0" y="543508"/>
                </a:moveTo>
                <a:lnTo>
                  <a:pt x="43789" y="830425"/>
                </a:lnTo>
                <a:cubicBezTo>
                  <a:pt x="381539" y="2480969"/>
                  <a:pt x="1841939" y="3722570"/>
                  <a:pt x="3592331" y="3722570"/>
                </a:cubicBezTo>
                <a:cubicBezTo>
                  <a:pt x="4592555" y="3722570"/>
                  <a:pt x="5498088" y="3317149"/>
                  <a:pt x="6153565" y="2661673"/>
                </a:cubicBezTo>
                <a:lnTo>
                  <a:pt x="6173421" y="2640845"/>
                </a:lnTo>
                <a:lnTo>
                  <a:pt x="241986"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5" name="任意多边形: 形状 124"/>
          <p:cNvSpPr/>
          <p:nvPr>
            <p:custDataLst>
              <p:tags r:id="rId22"/>
            </p:custDataLst>
          </p:nvPr>
        </p:nvSpPr>
        <p:spPr>
          <a:xfrm rot="17640000" flipH="1">
            <a:off x="-2580192" y="1610925"/>
            <a:ext cx="6110074" cy="3671272"/>
          </a:xfrm>
          <a:custGeom>
            <a:avLst/>
            <a:gdLst>
              <a:gd name="connsiteX0" fmla="*/ 99583 w 6110074"/>
              <a:gd name="connsiteY0" fmla="*/ 0 h 3671272"/>
              <a:gd name="connsiteX1" fmla="*/ 0 w 6110074"/>
              <a:gd name="connsiteY1" fmla="*/ 223666 h 3671272"/>
              <a:gd name="connsiteX2" fmla="*/ 300 w 6110074"/>
              <a:gd name="connsiteY2" fmla="*/ 235536 h 3671272"/>
              <a:gd name="connsiteX3" fmla="*/ 3617718 w 6110074"/>
              <a:gd name="connsiteY3" fmla="*/ 3671272 h 3671272"/>
              <a:gd name="connsiteX4" fmla="*/ 6053157 w 6110074"/>
              <a:gd name="connsiteY4" fmla="*/ 2730308 h 3671272"/>
              <a:gd name="connsiteX5" fmla="*/ 6110074 w 6110074"/>
              <a:gd name="connsiteY5" fmla="*/ 2676043 h 36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074" h="3671272">
                <a:moveTo>
                  <a:pt x="99583" y="0"/>
                </a:moveTo>
                <a:lnTo>
                  <a:pt x="0" y="223666"/>
                </a:lnTo>
                <a:lnTo>
                  <a:pt x="300" y="235536"/>
                </a:lnTo>
                <a:cubicBezTo>
                  <a:pt x="97312" y="2149361"/>
                  <a:pt x="1679784" y="3671272"/>
                  <a:pt x="3617718" y="3671272"/>
                </a:cubicBezTo>
                <a:cubicBezTo>
                  <a:pt x="4555428" y="3671272"/>
                  <a:pt x="5409913" y="3314945"/>
                  <a:pt x="6053157" y="2730308"/>
                </a:cubicBezTo>
                <a:lnTo>
                  <a:pt x="6110074" y="267604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3"/>
            </p:custDataLst>
          </p:nvPr>
        </p:nvSpPr>
        <p:spPr>
          <a:xfrm rot="17640000" flipH="1">
            <a:off x="-2592770" y="1754454"/>
            <a:ext cx="6018386" cy="3591223"/>
          </a:xfrm>
          <a:custGeom>
            <a:avLst/>
            <a:gdLst>
              <a:gd name="connsiteX0" fmla="*/ 0 w 6018386"/>
              <a:gd name="connsiteY0" fmla="*/ 0 h 3591223"/>
              <a:gd name="connsiteX1" fmla="*/ 3931 w 6018386"/>
              <a:gd name="connsiteY1" fmla="*/ 155485 h 3591223"/>
              <a:gd name="connsiteX2" fmla="*/ 3621350 w 6018386"/>
              <a:gd name="connsiteY2" fmla="*/ 3591223 h 3591223"/>
              <a:gd name="connsiteX3" fmla="*/ 5925362 w 6018386"/>
              <a:gd name="connsiteY3" fmla="*/ 2764104 h 3591223"/>
              <a:gd name="connsiteX4" fmla="*/ 6018386 w 6018386"/>
              <a:gd name="connsiteY4" fmla="*/ 2679558 h 359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86" h="3591223">
                <a:moveTo>
                  <a:pt x="0" y="0"/>
                </a:moveTo>
                <a:lnTo>
                  <a:pt x="3931" y="155485"/>
                </a:lnTo>
                <a:cubicBezTo>
                  <a:pt x="100943" y="2069311"/>
                  <a:pt x="1683416" y="3591223"/>
                  <a:pt x="3621350" y="3591223"/>
                </a:cubicBezTo>
                <a:cubicBezTo>
                  <a:pt x="4496546" y="3591223"/>
                  <a:pt x="5299244" y="3280822"/>
                  <a:pt x="5925362" y="2764104"/>
                </a:cubicBezTo>
                <a:lnTo>
                  <a:pt x="6018386" y="2679558"/>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7" name="任意多边形: 形状 126"/>
          <p:cNvSpPr/>
          <p:nvPr>
            <p:custDataLst>
              <p:tags r:id="rId24"/>
            </p:custDataLst>
          </p:nvPr>
        </p:nvSpPr>
        <p:spPr>
          <a:xfrm rot="17640000" flipH="1">
            <a:off x="-2581217" y="1938619"/>
            <a:ext cx="5918022" cy="3461966"/>
          </a:xfrm>
          <a:custGeom>
            <a:avLst/>
            <a:gdLst>
              <a:gd name="connsiteX0" fmla="*/ 0 w 5918022"/>
              <a:gd name="connsiteY0" fmla="*/ 0 h 3461966"/>
              <a:gd name="connsiteX1" fmla="*/ 10613 w 5918022"/>
              <a:gd name="connsiteY1" fmla="*/ 210176 h 3461966"/>
              <a:gd name="connsiteX2" fmla="*/ 3614044 w 5918022"/>
              <a:gd name="connsiteY2" fmla="*/ 3461966 h 3461966"/>
              <a:gd name="connsiteX3" fmla="*/ 5639212 w 5918022"/>
              <a:gd name="connsiteY3" fmla="*/ 2843363 h 3461966"/>
              <a:gd name="connsiteX4" fmla="*/ 5918022 w 5918022"/>
              <a:gd name="connsiteY4" fmla="*/ 2634873 h 34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022" h="3461966">
                <a:moveTo>
                  <a:pt x="0" y="0"/>
                </a:moveTo>
                <a:lnTo>
                  <a:pt x="10613" y="210176"/>
                </a:lnTo>
                <a:cubicBezTo>
                  <a:pt x="196102" y="2036658"/>
                  <a:pt x="1738624" y="3461966"/>
                  <a:pt x="3614044" y="3461966"/>
                </a:cubicBezTo>
                <a:cubicBezTo>
                  <a:pt x="4364212" y="3461966"/>
                  <a:pt x="5061116" y="3233917"/>
                  <a:pt x="5639212" y="2843363"/>
                </a:cubicBezTo>
                <a:lnTo>
                  <a:pt x="5918022" y="263487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25"/>
            </p:custDataLst>
          </p:nvPr>
        </p:nvSpPr>
        <p:spPr>
          <a:xfrm rot="17640000" flipH="1">
            <a:off x="-2561230" y="2116432"/>
            <a:ext cx="5805896" cy="3333065"/>
          </a:xfrm>
          <a:custGeom>
            <a:avLst/>
            <a:gdLst>
              <a:gd name="connsiteX0" fmla="*/ 0 w 5805896"/>
              <a:gd name="connsiteY0" fmla="*/ 0 h 3333065"/>
              <a:gd name="connsiteX1" fmla="*/ 4104 w 5805896"/>
              <a:gd name="connsiteY1" fmla="*/ 81275 h 3333065"/>
              <a:gd name="connsiteX2" fmla="*/ 3607535 w 5805896"/>
              <a:gd name="connsiteY2" fmla="*/ 3333065 h 3333065"/>
              <a:gd name="connsiteX3" fmla="*/ 5632703 w 5805896"/>
              <a:gd name="connsiteY3" fmla="*/ 2714462 h 3333065"/>
              <a:gd name="connsiteX4" fmla="*/ 5805896 w 5805896"/>
              <a:gd name="connsiteY4" fmla="*/ 2584951 h 333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896" h="3333065">
                <a:moveTo>
                  <a:pt x="0" y="0"/>
                </a:moveTo>
                <a:lnTo>
                  <a:pt x="4104" y="81275"/>
                </a:lnTo>
                <a:cubicBezTo>
                  <a:pt x="189593" y="1907757"/>
                  <a:pt x="1732115" y="3333065"/>
                  <a:pt x="3607535" y="3333065"/>
                </a:cubicBezTo>
                <a:cubicBezTo>
                  <a:pt x="4357703" y="3333065"/>
                  <a:pt x="5054607" y="3105016"/>
                  <a:pt x="5632703" y="2714462"/>
                </a:cubicBezTo>
                <a:lnTo>
                  <a:pt x="5805896" y="258495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6"/>
            </p:custDataLst>
          </p:nvPr>
        </p:nvSpPr>
        <p:spPr>
          <a:xfrm rot="17640000" flipH="1">
            <a:off x="-2538633" y="2298264"/>
            <a:ext cx="5688550" cy="3201839"/>
          </a:xfrm>
          <a:custGeom>
            <a:avLst/>
            <a:gdLst>
              <a:gd name="connsiteX0" fmla="*/ 0 w 5688550"/>
              <a:gd name="connsiteY0" fmla="*/ 0 h 3201839"/>
              <a:gd name="connsiteX1" fmla="*/ 47265 w 5688550"/>
              <a:gd name="connsiteY1" fmla="*/ 309693 h 3201839"/>
              <a:gd name="connsiteX2" fmla="*/ 3595808 w 5688550"/>
              <a:gd name="connsiteY2" fmla="*/ 3201839 h 3201839"/>
              <a:gd name="connsiteX3" fmla="*/ 5620976 w 5688550"/>
              <a:gd name="connsiteY3" fmla="*/ 2583236 h 3201839"/>
              <a:gd name="connsiteX4" fmla="*/ 5688550 w 5688550"/>
              <a:gd name="connsiteY4" fmla="*/ 2532705 h 320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50" h="3201839">
                <a:moveTo>
                  <a:pt x="0" y="0"/>
                </a:moveTo>
                <a:lnTo>
                  <a:pt x="47265" y="309693"/>
                </a:lnTo>
                <a:cubicBezTo>
                  <a:pt x="385015" y="1960237"/>
                  <a:pt x="1845416" y="3201839"/>
                  <a:pt x="3595808" y="3201839"/>
                </a:cubicBezTo>
                <a:cubicBezTo>
                  <a:pt x="4345976" y="3201839"/>
                  <a:pt x="5042880" y="2973790"/>
                  <a:pt x="5620976" y="2583236"/>
                </a:cubicBezTo>
                <a:lnTo>
                  <a:pt x="5688550" y="2532705"/>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2" name="任意多边形: 形状 161"/>
          <p:cNvSpPr/>
          <p:nvPr>
            <p:custDataLst>
              <p:tags r:id="rId27"/>
            </p:custDataLst>
          </p:nvPr>
        </p:nvSpPr>
        <p:spPr>
          <a:xfrm rot="17640000" flipH="1">
            <a:off x="-2466894" y="2457930"/>
            <a:ext cx="5498762" cy="3066650"/>
          </a:xfrm>
          <a:custGeom>
            <a:avLst/>
            <a:gdLst>
              <a:gd name="connsiteX0" fmla="*/ 0 w 5498762"/>
              <a:gd name="connsiteY0" fmla="*/ 0 h 3066650"/>
              <a:gd name="connsiteX1" fmla="*/ 26632 w 5498762"/>
              <a:gd name="connsiteY1" fmla="*/ 174504 h 3066650"/>
              <a:gd name="connsiteX2" fmla="*/ 3575175 w 5498762"/>
              <a:gd name="connsiteY2" fmla="*/ 3066650 h 3066650"/>
              <a:gd name="connsiteX3" fmla="*/ 5301698 w 5498762"/>
              <a:gd name="connsiteY3" fmla="*/ 2629478 h 3066650"/>
              <a:gd name="connsiteX4" fmla="*/ 5461196 w 5498762"/>
              <a:gd name="connsiteY4" fmla="*/ 2532581 h 3066650"/>
              <a:gd name="connsiteX5" fmla="*/ 5498762 w 5498762"/>
              <a:gd name="connsiteY5" fmla="*/ 2448207 h 306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762" h="3066650">
                <a:moveTo>
                  <a:pt x="0" y="0"/>
                </a:moveTo>
                <a:lnTo>
                  <a:pt x="26632" y="174504"/>
                </a:lnTo>
                <a:cubicBezTo>
                  <a:pt x="364382" y="1825048"/>
                  <a:pt x="1824783" y="3066650"/>
                  <a:pt x="3575175" y="3066650"/>
                </a:cubicBezTo>
                <a:cubicBezTo>
                  <a:pt x="4200315" y="3066650"/>
                  <a:pt x="4788466" y="2908282"/>
                  <a:pt x="5301698" y="2629478"/>
                </a:cubicBezTo>
                <a:lnTo>
                  <a:pt x="5461196" y="2532581"/>
                </a:lnTo>
                <a:lnTo>
                  <a:pt x="5498762" y="2448207"/>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0" name="任意多边形: 形状 159"/>
          <p:cNvSpPr/>
          <p:nvPr>
            <p:custDataLst>
              <p:tags r:id="rId28"/>
            </p:custDataLst>
          </p:nvPr>
        </p:nvSpPr>
        <p:spPr>
          <a:xfrm rot="17640000" flipH="1">
            <a:off x="-2396114" y="2618218"/>
            <a:ext cx="5310339" cy="2931460"/>
          </a:xfrm>
          <a:custGeom>
            <a:avLst/>
            <a:gdLst>
              <a:gd name="connsiteX0" fmla="*/ 0 w 5310339"/>
              <a:gd name="connsiteY0" fmla="*/ 0 h 2931460"/>
              <a:gd name="connsiteX1" fmla="*/ 6000 w 5310339"/>
              <a:gd name="connsiteY1" fmla="*/ 39314 h 2931460"/>
              <a:gd name="connsiteX2" fmla="*/ 3554543 w 5310339"/>
              <a:gd name="connsiteY2" fmla="*/ 2931460 h 2931460"/>
              <a:gd name="connsiteX3" fmla="*/ 5085166 w 5310339"/>
              <a:gd name="connsiteY3" fmla="*/ 2593120 h 2931460"/>
              <a:gd name="connsiteX4" fmla="*/ 5244189 w 5310339"/>
              <a:gd name="connsiteY4" fmla="*/ 2512892 h 2931460"/>
              <a:gd name="connsiteX5" fmla="*/ 5310339 w 5310339"/>
              <a:gd name="connsiteY5" fmla="*/ 2364316 h 29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39" h="2931460">
                <a:moveTo>
                  <a:pt x="0" y="0"/>
                </a:moveTo>
                <a:lnTo>
                  <a:pt x="6000" y="39314"/>
                </a:lnTo>
                <a:cubicBezTo>
                  <a:pt x="343750" y="1689858"/>
                  <a:pt x="1804151" y="2931460"/>
                  <a:pt x="3554543" y="2931460"/>
                </a:cubicBezTo>
                <a:cubicBezTo>
                  <a:pt x="4101541" y="2931460"/>
                  <a:pt x="4620218" y="2810209"/>
                  <a:pt x="5085166" y="2593120"/>
                </a:cubicBezTo>
                <a:lnTo>
                  <a:pt x="5244189" y="2512892"/>
                </a:lnTo>
                <a:lnTo>
                  <a:pt x="5310339" y="236431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8" name="任意多边形: 形状 157"/>
          <p:cNvSpPr/>
          <p:nvPr>
            <p:custDataLst>
              <p:tags r:id="rId29"/>
            </p:custDataLst>
          </p:nvPr>
        </p:nvSpPr>
        <p:spPr>
          <a:xfrm rot="17640000" flipH="1">
            <a:off x="-2319676" y="2787221"/>
            <a:ext cx="5110601" cy="2791232"/>
          </a:xfrm>
          <a:custGeom>
            <a:avLst/>
            <a:gdLst>
              <a:gd name="connsiteX0" fmla="*/ 0 w 5110601"/>
              <a:gd name="connsiteY0" fmla="*/ 0 h 2791232"/>
              <a:gd name="connsiteX1" fmla="*/ 63307 w 5110601"/>
              <a:gd name="connsiteY1" fmla="*/ 246211 h 2791232"/>
              <a:gd name="connsiteX2" fmla="*/ 3522595 w 5110601"/>
              <a:gd name="connsiteY2" fmla="*/ 2791232 h 2791232"/>
              <a:gd name="connsiteX3" fmla="*/ 4850739 w 5110601"/>
              <a:gd name="connsiteY3" fmla="*/ 2539989 h 2791232"/>
              <a:gd name="connsiteX4" fmla="*/ 5026443 w 5110601"/>
              <a:gd name="connsiteY4" fmla="*/ 2464410 h 2791232"/>
              <a:gd name="connsiteX5" fmla="*/ 5110601 w 5110601"/>
              <a:gd name="connsiteY5" fmla="*/ 2275386 h 27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0601" h="2791232">
                <a:moveTo>
                  <a:pt x="0" y="0"/>
                </a:moveTo>
                <a:lnTo>
                  <a:pt x="63307" y="246211"/>
                </a:lnTo>
                <a:cubicBezTo>
                  <a:pt x="521910" y="1720667"/>
                  <a:pt x="1897231" y="2791232"/>
                  <a:pt x="3522595" y="2791232"/>
                </a:cubicBezTo>
                <a:cubicBezTo>
                  <a:pt x="3991450" y="2791232"/>
                  <a:pt x="4439499" y="2702150"/>
                  <a:pt x="4850739" y="2539989"/>
                </a:cubicBezTo>
                <a:lnTo>
                  <a:pt x="5026443" y="2464410"/>
                </a:lnTo>
                <a:lnTo>
                  <a:pt x="5110601" y="22753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6" name="任意多边形: 形状 155"/>
          <p:cNvSpPr/>
          <p:nvPr>
            <p:custDataLst>
              <p:tags r:id="rId30"/>
            </p:custDataLst>
          </p:nvPr>
        </p:nvSpPr>
        <p:spPr>
          <a:xfrm rot="17640000" flipH="1">
            <a:off x="-2240920" y="2959793"/>
            <a:ext cx="4906224" cy="2648939"/>
          </a:xfrm>
          <a:custGeom>
            <a:avLst/>
            <a:gdLst>
              <a:gd name="connsiteX0" fmla="*/ 0 w 4906224"/>
              <a:gd name="connsiteY0" fmla="*/ 0 h 2648939"/>
              <a:gd name="connsiteX1" fmla="*/ 26720 w 4906224"/>
              <a:gd name="connsiteY1" fmla="*/ 103918 h 2648939"/>
              <a:gd name="connsiteX2" fmla="*/ 3486008 w 4906224"/>
              <a:gd name="connsiteY2" fmla="*/ 2648939 h 2648939"/>
              <a:gd name="connsiteX3" fmla="*/ 4563119 w 4906224"/>
              <a:gd name="connsiteY3" fmla="*/ 2486095 h 2648939"/>
              <a:gd name="connsiteX4" fmla="*/ 4812543 w 4906224"/>
              <a:gd name="connsiteY4" fmla="*/ 2394805 h 2648939"/>
              <a:gd name="connsiteX5" fmla="*/ 4906224 w 4906224"/>
              <a:gd name="connsiteY5" fmla="*/ 2184392 h 264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24" h="2648939">
                <a:moveTo>
                  <a:pt x="0" y="0"/>
                </a:moveTo>
                <a:lnTo>
                  <a:pt x="26720" y="103918"/>
                </a:lnTo>
                <a:cubicBezTo>
                  <a:pt x="485323" y="1578374"/>
                  <a:pt x="1860644" y="2648939"/>
                  <a:pt x="3486008" y="2648939"/>
                </a:cubicBezTo>
                <a:cubicBezTo>
                  <a:pt x="3861092" y="2648939"/>
                  <a:pt x="4222860" y="2591927"/>
                  <a:pt x="4563119" y="2486095"/>
                </a:cubicBezTo>
                <a:lnTo>
                  <a:pt x="4812543" y="2394805"/>
                </a:lnTo>
                <a:lnTo>
                  <a:pt x="4906224" y="2184392"/>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4" name="任意多边形: 形状 153"/>
          <p:cNvSpPr/>
          <p:nvPr>
            <p:custDataLst>
              <p:tags r:id="rId31"/>
            </p:custDataLst>
          </p:nvPr>
        </p:nvSpPr>
        <p:spPr>
          <a:xfrm rot="17640000" flipH="1">
            <a:off x="-2159666" y="3136212"/>
            <a:ext cx="4696855" cy="2504423"/>
          </a:xfrm>
          <a:custGeom>
            <a:avLst/>
            <a:gdLst>
              <a:gd name="connsiteX0" fmla="*/ 0 w 4696855"/>
              <a:gd name="connsiteY0" fmla="*/ 0 h 2504423"/>
              <a:gd name="connsiteX1" fmla="*/ 106942 w 4696855"/>
              <a:gd name="connsiteY1" fmla="*/ 292188 h 2504423"/>
              <a:gd name="connsiteX2" fmla="*/ 3444429 w 4696855"/>
              <a:gd name="connsiteY2" fmla="*/ 2504423 h 2504423"/>
              <a:gd name="connsiteX3" fmla="*/ 4521540 w 4696855"/>
              <a:gd name="connsiteY3" fmla="*/ 2341579 h 2504423"/>
              <a:gd name="connsiteX4" fmla="*/ 4597793 w 4696855"/>
              <a:gd name="connsiteY4" fmla="*/ 2313670 h 2504423"/>
              <a:gd name="connsiteX5" fmla="*/ 4696855 w 4696855"/>
              <a:gd name="connsiteY5" fmla="*/ 2091174 h 250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855" h="2504423">
                <a:moveTo>
                  <a:pt x="0" y="0"/>
                </a:moveTo>
                <a:lnTo>
                  <a:pt x="106942" y="292188"/>
                </a:lnTo>
                <a:cubicBezTo>
                  <a:pt x="656812" y="1592226"/>
                  <a:pt x="1944093" y="2504423"/>
                  <a:pt x="3444429" y="2504423"/>
                </a:cubicBezTo>
                <a:cubicBezTo>
                  <a:pt x="3819513" y="2504423"/>
                  <a:pt x="4181281" y="2447411"/>
                  <a:pt x="4521540" y="2341579"/>
                </a:cubicBezTo>
                <a:lnTo>
                  <a:pt x="4597793" y="2313670"/>
                </a:lnTo>
                <a:lnTo>
                  <a:pt x="4696855" y="209117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2" name="任意多边形: 形状 151"/>
          <p:cNvSpPr/>
          <p:nvPr>
            <p:custDataLst>
              <p:tags r:id="rId32"/>
            </p:custDataLst>
          </p:nvPr>
        </p:nvSpPr>
        <p:spPr>
          <a:xfrm rot="17640000" flipH="1">
            <a:off x="-2071656" y="3323036"/>
            <a:ext cx="4473968" cy="2353889"/>
          </a:xfrm>
          <a:custGeom>
            <a:avLst/>
            <a:gdLst>
              <a:gd name="connsiteX0" fmla="*/ 0 w 4473968"/>
              <a:gd name="connsiteY0" fmla="*/ 0 h 2353889"/>
              <a:gd name="connsiteX1" fmla="*/ 51846 w 4473968"/>
              <a:gd name="connsiteY1" fmla="*/ 141654 h 2353889"/>
              <a:gd name="connsiteX2" fmla="*/ 3389333 w 4473968"/>
              <a:gd name="connsiteY2" fmla="*/ 2353889 h 2353889"/>
              <a:gd name="connsiteX3" fmla="*/ 4207345 w 4473968"/>
              <a:gd name="connsiteY3" fmla="*/ 2261137 h 2353889"/>
              <a:gd name="connsiteX4" fmla="*/ 4374211 w 4473968"/>
              <a:gd name="connsiteY4" fmla="*/ 2215996 h 2353889"/>
              <a:gd name="connsiteX5" fmla="*/ 4473968 w 4473968"/>
              <a:gd name="connsiteY5" fmla="*/ 1991939 h 235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3968" h="2353889">
                <a:moveTo>
                  <a:pt x="0" y="0"/>
                </a:moveTo>
                <a:lnTo>
                  <a:pt x="51846" y="141654"/>
                </a:lnTo>
                <a:cubicBezTo>
                  <a:pt x="601716" y="1441692"/>
                  <a:pt x="1888997" y="2353889"/>
                  <a:pt x="3389333" y="2353889"/>
                </a:cubicBezTo>
                <a:cubicBezTo>
                  <a:pt x="3670646" y="2353889"/>
                  <a:pt x="3944469" y="2321820"/>
                  <a:pt x="4207345" y="2261137"/>
                </a:cubicBezTo>
                <a:lnTo>
                  <a:pt x="4374211" y="2215996"/>
                </a:lnTo>
                <a:lnTo>
                  <a:pt x="4473968" y="1991939"/>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0" name="任意多边形: 形状 149"/>
          <p:cNvSpPr/>
          <p:nvPr>
            <p:custDataLst>
              <p:tags r:id="rId33"/>
            </p:custDataLst>
          </p:nvPr>
        </p:nvSpPr>
        <p:spPr>
          <a:xfrm rot="17640000" flipH="1">
            <a:off x="-1982989" y="3510868"/>
            <a:ext cx="4249772" cy="2202772"/>
          </a:xfrm>
          <a:custGeom>
            <a:avLst/>
            <a:gdLst>
              <a:gd name="connsiteX0" fmla="*/ 0 w 4249772"/>
              <a:gd name="connsiteY0" fmla="*/ 0 h 2202772"/>
              <a:gd name="connsiteX1" fmla="*/ 147968 w 4249772"/>
              <a:gd name="connsiteY1" fmla="*/ 307163 h 2202772"/>
              <a:gd name="connsiteX2" fmla="*/ 3332928 w 4249772"/>
              <a:gd name="connsiteY2" fmla="*/ 2202772 h 2202772"/>
              <a:gd name="connsiteX3" fmla="*/ 4150940 w 4249772"/>
              <a:gd name="connsiteY3" fmla="*/ 2110020 h 2202772"/>
              <a:gd name="connsiteX4" fmla="*/ 4153005 w 4249772"/>
              <a:gd name="connsiteY4" fmla="*/ 2109462 h 2202772"/>
              <a:gd name="connsiteX5" fmla="*/ 4249772 w 4249772"/>
              <a:gd name="connsiteY5" fmla="*/ 1892121 h 22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772" h="2202772">
                <a:moveTo>
                  <a:pt x="0" y="0"/>
                </a:moveTo>
                <a:lnTo>
                  <a:pt x="147968" y="307163"/>
                </a:lnTo>
                <a:cubicBezTo>
                  <a:pt x="761337" y="1436273"/>
                  <a:pt x="1957620" y="2202772"/>
                  <a:pt x="3332928" y="2202772"/>
                </a:cubicBezTo>
                <a:cubicBezTo>
                  <a:pt x="3614241" y="2202772"/>
                  <a:pt x="3888064" y="2170703"/>
                  <a:pt x="4150940" y="2110020"/>
                </a:cubicBezTo>
                <a:lnTo>
                  <a:pt x="4153005" y="2109462"/>
                </a:lnTo>
                <a:lnTo>
                  <a:pt x="4249772" y="189212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hasCustomPrompt="1"/>
            <p:custDataLst>
              <p:tags r:id="rId34"/>
            </p:custDataLst>
          </p:nvPr>
        </p:nvSpPr>
        <p:spPr>
          <a:xfrm>
            <a:off x="2726807" y="2161753"/>
            <a:ext cx="6738386" cy="1752222"/>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6"/>
            </p:custDataLst>
          </p:nvPr>
        </p:nvSpPr>
        <p:spPr/>
        <p:txBody>
          <a:bodyPr/>
          <a:lstStyle/>
          <a:p>
            <a:endParaRPr lang="zh-CN" altLang="en-US"/>
          </a:p>
        </p:txBody>
      </p:sp>
      <p:sp>
        <p:nvSpPr>
          <p:cNvPr id="5" name="灯片编号占位符 4"/>
          <p:cNvSpPr>
            <a:spLocks noGrp="1"/>
          </p:cNvSpPr>
          <p:nvPr>
            <p:ph type="sldNum" sz="quarter" idx="12"/>
            <p:custDataLst>
              <p:tags r:id="rId3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471947" y="426580"/>
            <a:ext cx="2731686" cy="6524618"/>
            <a:chOff x="-471947" y="426580"/>
            <a:chExt cx="2731686" cy="6524618"/>
          </a:xfrm>
        </p:grpSpPr>
        <p:pic>
          <p:nvPicPr>
            <p:cNvPr id="76" name="图形 75"/>
            <p:cNvPicPr>
              <a:picLocks noChangeAspect="1"/>
            </p:cNvPicPr>
            <p:nvPr>
              <p:custDataLst>
                <p:tags r:id="rId3"/>
              </p:custDataLst>
            </p:nvPr>
          </p:nvPicPr>
          <p:blipFill>
            <a:blip r:embed="rId4" cstate="screen"/>
            <a:srcRect/>
            <a:stretch>
              <a:fillRect/>
            </a:stretch>
          </p:blipFill>
          <p:spPr>
            <a:xfrm rot="5862321">
              <a:off x="-2368413" y="2323046"/>
              <a:ext cx="6524618" cy="2731686"/>
            </a:xfrm>
            <a:custGeom>
              <a:avLst/>
              <a:gdLst>
                <a:gd name="connsiteX0" fmla="*/ 0 w 6524618"/>
                <a:gd name="connsiteY0" fmla="*/ 2731686 h 2731686"/>
                <a:gd name="connsiteX1" fmla="*/ 0 w 6524618"/>
                <a:gd name="connsiteY1" fmla="*/ 0 h 2731686"/>
                <a:gd name="connsiteX2" fmla="*/ 6274461 w 6524618"/>
                <a:gd name="connsiteY2" fmla="*/ 0 h 2731686"/>
                <a:gd name="connsiteX3" fmla="*/ 6524618 w 6524618"/>
                <a:gd name="connsiteY3" fmla="*/ 1848903 h 2731686"/>
              </a:gdLst>
              <a:ahLst/>
              <a:cxnLst>
                <a:cxn ang="0">
                  <a:pos x="connsiteX0" y="connsiteY0"/>
                </a:cxn>
                <a:cxn ang="0">
                  <a:pos x="connsiteX1" y="connsiteY1"/>
                </a:cxn>
                <a:cxn ang="0">
                  <a:pos x="connsiteX2" y="connsiteY2"/>
                </a:cxn>
                <a:cxn ang="0">
                  <a:pos x="connsiteX3" y="connsiteY3"/>
                </a:cxn>
              </a:cxnLst>
              <a:rect l="l" t="t" r="r" b="b"/>
              <a:pathLst>
                <a:path w="6524618" h="2731686">
                  <a:moveTo>
                    <a:pt x="0" y="2731686"/>
                  </a:moveTo>
                  <a:lnTo>
                    <a:pt x="0" y="0"/>
                  </a:lnTo>
                  <a:lnTo>
                    <a:pt x="6274461" y="0"/>
                  </a:lnTo>
                  <a:lnTo>
                    <a:pt x="6524618" y="1848903"/>
                  </a:lnTo>
                  <a:close/>
                </a:path>
              </a:pathLst>
            </a:custGeom>
          </p:spPr>
        </p:pic>
        <p:pic>
          <p:nvPicPr>
            <p:cNvPr id="77" name="图形 76"/>
            <p:cNvPicPr>
              <a:picLocks noChangeAspect="1"/>
            </p:cNvPicPr>
            <p:nvPr>
              <p:custDataLst>
                <p:tags r:id="rId5"/>
              </p:custDataLst>
            </p:nvPr>
          </p:nvPicPr>
          <p:blipFill>
            <a:blip r:embed="rId6" cstate="screen"/>
            <a:srcRect/>
            <a:stretch>
              <a:fillRect/>
            </a:stretch>
          </p:blipFill>
          <p:spPr>
            <a:xfrm rot="5862321">
              <a:off x="-2373210" y="2484822"/>
              <a:ext cx="6368456" cy="2543290"/>
            </a:xfrm>
            <a:custGeom>
              <a:avLst/>
              <a:gdLst>
                <a:gd name="connsiteX0" fmla="*/ 0 w 6368456"/>
                <a:gd name="connsiteY0" fmla="*/ 2543290 h 2543290"/>
                <a:gd name="connsiteX1" fmla="*/ 0 w 6368456"/>
                <a:gd name="connsiteY1" fmla="*/ 0 h 2543290"/>
                <a:gd name="connsiteX2" fmla="*/ 6140930 w 6368456"/>
                <a:gd name="connsiteY2" fmla="*/ 0 h 2543290"/>
                <a:gd name="connsiteX3" fmla="*/ 6368456 w 6368456"/>
                <a:gd name="connsiteY3" fmla="*/ 1681635 h 2543290"/>
              </a:gdLst>
              <a:ahLst/>
              <a:cxnLst>
                <a:cxn ang="0">
                  <a:pos x="connsiteX0" y="connsiteY0"/>
                </a:cxn>
                <a:cxn ang="0">
                  <a:pos x="connsiteX1" y="connsiteY1"/>
                </a:cxn>
                <a:cxn ang="0">
                  <a:pos x="connsiteX2" y="connsiteY2"/>
                </a:cxn>
                <a:cxn ang="0">
                  <a:pos x="connsiteX3" y="connsiteY3"/>
                </a:cxn>
              </a:cxnLst>
              <a:rect l="l" t="t" r="r" b="b"/>
              <a:pathLst>
                <a:path w="6368456" h="2543290">
                  <a:moveTo>
                    <a:pt x="0" y="2543290"/>
                  </a:moveTo>
                  <a:lnTo>
                    <a:pt x="0" y="0"/>
                  </a:lnTo>
                  <a:lnTo>
                    <a:pt x="6140930" y="0"/>
                  </a:lnTo>
                  <a:lnTo>
                    <a:pt x="6368456" y="1681635"/>
                  </a:lnTo>
                  <a:close/>
                </a:path>
              </a:pathLst>
            </a:custGeom>
          </p:spPr>
        </p:pic>
        <p:pic>
          <p:nvPicPr>
            <p:cNvPr id="78" name="图形 77"/>
            <p:cNvPicPr>
              <a:picLocks noChangeAspect="1"/>
            </p:cNvPicPr>
            <p:nvPr>
              <p:custDataLst>
                <p:tags r:id="rId7"/>
              </p:custDataLst>
            </p:nvPr>
          </p:nvPicPr>
          <p:blipFill>
            <a:blip r:embed="rId8" cstate="screen"/>
            <a:srcRect/>
            <a:stretch>
              <a:fillRect/>
            </a:stretch>
          </p:blipFill>
          <p:spPr>
            <a:xfrm rot="5862321">
              <a:off x="-2378008" y="2646598"/>
              <a:ext cx="6212295" cy="2354894"/>
            </a:xfrm>
            <a:custGeom>
              <a:avLst/>
              <a:gdLst>
                <a:gd name="connsiteX0" fmla="*/ 0 w 6212295"/>
                <a:gd name="connsiteY0" fmla="*/ 2354894 h 2354894"/>
                <a:gd name="connsiteX1" fmla="*/ 0 w 6212295"/>
                <a:gd name="connsiteY1" fmla="*/ 0 h 2354894"/>
                <a:gd name="connsiteX2" fmla="*/ 6007400 w 6212295"/>
                <a:gd name="connsiteY2" fmla="*/ 0 h 2354894"/>
                <a:gd name="connsiteX3" fmla="*/ 6212295 w 6212295"/>
                <a:gd name="connsiteY3" fmla="*/ 1514368 h 2354894"/>
              </a:gdLst>
              <a:ahLst/>
              <a:cxnLst>
                <a:cxn ang="0">
                  <a:pos x="connsiteX0" y="connsiteY0"/>
                </a:cxn>
                <a:cxn ang="0">
                  <a:pos x="connsiteX1" y="connsiteY1"/>
                </a:cxn>
                <a:cxn ang="0">
                  <a:pos x="connsiteX2" y="connsiteY2"/>
                </a:cxn>
                <a:cxn ang="0">
                  <a:pos x="connsiteX3" y="connsiteY3"/>
                </a:cxn>
              </a:cxnLst>
              <a:rect l="l" t="t" r="r" b="b"/>
              <a:pathLst>
                <a:path w="6212295" h="2354894">
                  <a:moveTo>
                    <a:pt x="0" y="2354894"/>
                  </a:moveTo>
                  <a:lnTo>
                    <a:pt x="0" y="0"/>
                  </a:lnTo>
                  <a:lnTo>
                    <a:pt x="6007400" y="0"/>
                  </a:lnTo>
                  <a:lnTo>
                    <a:pt x="6212295" y="1514368"/>
                  </a:lnTo>
                  <a:close/>
                </a:path>
              </a:pathLst>
            </a:custGeom>
          </p:spPr>
        </p:pic>
        <p:pic>
          <p:nvPicPr>
            <p:cNvPr id="79" name="图形 78"/>
            <p:cNvPicPr>
              <a:picLocks noChangeAspect="1"/>
            </p:cNvPicPr>
            <p:nvPr>
              <p:custDataLst>
                <p:tags r:id="rId9"/>
              </p:custDataLst>
            </p:nvPr>
          </p:nvPicPr>
          <p:blipFill>
            <a:blip r:embed="rId10" cstate="screen"/>
            <a:srcRect/>
            <a:stretch>
              <a:fillRect/>
            </a:stretch>
          </p:blipFill>
          <p:spPr>
            <a:xfrm rot="5862321">
              <a:off x="-2368508" y="2830373"/>
              <a:ext cx="6021955" cy="2156238"/>
            </a:xfrm>
            <a:custGeom>
              <a:avLst/>
              <a:gdLst>
                <a:gd name="connsiteX0" fmla="*/ 0 w 6021955"/>
                <a:gd name="connsiteY0" fmla="*/ 2156238 h 2156238"/>
                <a:gd name="connsiteX1" fmla="*/ 0 w 6021955"/>
                <a:gd name="connsiteY1" fmla="*/ 0 h 2156238"/>
                <a:gd name="connsiteX2" fmla="*/ 5840454 w 6021955"/>
                <a:gd name="connsiteY2" fmla="*/ 0 h 2156238"/>
                <a:gd name="connsiteX3" fmla="*/ 6021955 w 6021955"/>
                <a:gd name="connsiteY3" fmla="*/ 1341465 h 2156238"/>
              </a:gdLst>
              <a:ahLst/>
              <a:cxnLst>
                <a:cxn ang="0">
                  <a:pos x="connsiteX0" y="connsiteY0"/>
                </a:cxn>
                <a:cxn ang="0">
                  <a:pos x="connsiteX1" y="connsiteY1"/>
                </a:cxn>
                <a:cxn ang="0">
                  <a:pos x="connsiteX2" y="connsiteY2"/>
                </a:cxn>
                <a:cxn ang="0">
                  <a:pos x="connsiteX3" y="connsiteY3"/>
                </a:cxn>
              </a:cxnLst>
              <a:rect l="l" t="t" r="r" b="b"/>
              <a:pathLst>
                <a:path w="6021955" h="2156238">
                  <a:moveTo>
                    <a:pt x="0" y="2156238"/>
                  </a:moveTo>
                  <a:lnTo>
                    <a:pt x="0" y="0"/>
                  </a:lnTo>
                  <a:lnTo>
                    <a:pt x="5840454" y="0"/>
                  </a:lnTo>
                  <a:lnTo>
                    <a:pt x="6021955" y="1341465"/>
                  </a:lnTo>
                  <a:close/>
                </a:path>
              </a:pathLst>
            </a:custGeom>
          </p:spPr>
        </p:pic>
        <p:pic>
          <p:nvPicPr>
            <p:cNvPr id="80" name="图形 79"/>
            <p:cNvPicPr>
              <a:picLocks noChangeAspect="1"/>
            </p:cNvPicPr>
            <p:nvPr>
              <p:custDataLst>
                <p:tags r:id="rId11"/>
              </p:custDataLst>
            </p:nvPr>
          </p:nvPicPr>
          <p:blipFill>
            <a:blip r:embed="rId12" cstate="screen"/>
            <a:srcRect/>
            <a:stretch>
              <a:fillRect/>
            </a:stretch>
          </p:blipFill>
          <p:spPr>
            <a:xfrm rot="5862321">
              <a:off x="-2373307" y="2992149"/>
              <a:ext cx="5865794" cy="1967842"/>
            </a:xfrm>
            <a:custGeom>
              <a:avLst/>
              <a:gdLst>
                <a:gd name="connsiteX0" fmla="*/ 0 w 5865794"/>
                <a:gd name="connsiteY0" fmla="*/ 1967842 h 1967842"/>
                <a:gd name="connsiteX1" fmla="*/ 0 w 5865794"/>
                <a:gd name="connsiteY1" fmla="*/ 0 h 1967842"/>
                <a:gd name="connsiteX2" fmla="*/ 5706924 w 5865794"/>
                <a:gd name="connsiteY2" fmla="*/ 0 h 1967842"/>
                <a:gd name="connsiteX3" fmla="*/ 5865794 w 5865794"/>
                <a:gd name="connsiteY3" fmla="*/ 1174198 h 1967842"/>
              </a:gdLst>
              <a:ahLst/>
              <a:cxnLst>
                <a:cxn ang="0">
                  <a:pos x="connsiteX0" y="connsiteY0"/>
                </a:cxn>
                <a:cxn ang="0">
                  <a:pos x="connsiteX1" y="connsiteY1"/>
                </a:cxn>
                <a:cxn ang="0">
                  <a:pos x="connsiteX2" y="connsiteY2"/>
                </a:cxn>
                <a:cxn ang="0">
                  <a:pos x="connsiteX3" y="connsiteY3"/>
                </a:cxn>
              </a:cxnLst>
              <a:rect l="l" t="t" r="r" b="b"/>
              <a:pathLst>
                <a:path w="5865794" h="1967842">
                  <a:moveTo>
                    <a:pt x="0" y="1967842"/>
                  </a:moveTo>
                  <a:lnTo>
                    <a:pt x="0" y="0"/>
                  </a:lnTo>
                  <a:lnTo>
                    <a:pt x="5706924" y="0"/>
                  </a:lnTo>
                  <a:lnTo>
                    <a:pt x="5865794" y="1174198"/>
                  </a:lnTo>
                  <a:close/>
                </a:path>
              </a:pathLst>
            </a:custGeom>
          </p:spPr>
        </p:pic>
        <p:pic>
          <p:nvPicPr>
            <p:cNvPr id="81" name="图形 80"/>
            <p:cNvPicPr>
              <a:picLocks noChangeAspect="1"/>
            </p:cNvPicPr>
            <p:nvPr>
              <p:custDataLst>
                <p:tags r:id="rId13"/>
              </p:custDataLst>
            </p:nvPr>
          </p:nvPicPr>
          <p:blipFill>
            <a:blip r:embed="rId14" cstate="screen"/>
            <a:srcRect/>
            <a:stretch>
              <a:fillRect/>
            </a:stretch>
          </p:blipFill>
          <p:spPr>
            <a:xfrm rot="5862321">
              <a:off x="-2378105" y="3153926"/>
              <a:ext cx="5709632" cy="1779446"/>
            </a:xfrm>
            <a:custGeom>
              <a:avLst/>
              <a:gdLst>
                <a:gd name="connsiteX0" fmla="*/ 0 w 5709632"/>
                <a:gd name="connsiteY0" fmla="*/ 1779446 h 1779446"/>
                <a:gd name="connsiteX1" fmla="*/ 0 w 5709632"/>
                <a:gd name="connsiteY1" fmla="*/ 0 h 1779446"/>
                <a:gd name="connsiteX2" fmla="*/ 5573393 w 5709632"/>
                <a:gd name="connsiteY2" fmla="*/ 0 h 1779446"/>
                <a:gd name="connsiteX3" fmla="*/ 5709632 w 5709632"/>
                <a:gd name="connsiteY3" fmla="*/ 1006931 h 1779446"/>
              </a:gdLst>
              <a:ahLst/>
              <a:cxnLst>
                <a:cxn ang="0">
                  <a:pos x="connsiteX0" y="connsiteY0"/>
                </a:cxn>
                <a:cxn ang="0">
                  <a:pos x="connsiteX1" y="connsiteY1"/>
                </a:cxn>
                <a:cxn ang="0">
                  <a:pos x="connsiteX2" y="connsiteY2"/>
                </a:cxn>
                <a:cxn ang="0">
                  <a:pos x="connsiteX3" y="connsiteY3"/>
                </a:cxn>
              </a:cxnLst>
              <a:rect l="l" t="t" r="r" b="b"/>
              <a:pathLst>
                <a:path w="5709632" h="1779446">
                  <a:moveTo>
                    <a:pt x="0" y="1779446"/>
                  </a:moveTo>
                  <a:lnTo>
                    <a:pt x="0" y="0"/>
                  </a:lnTo>
                  <a:lnTo>
                    <a:pt x="5573393" y="0"/>
                  </a:lnTo>
                  <a:lnTo>
                    <a:pt x="5709632" y="1006931"/>
                  </a:lnTo>
                  <a:close/>
                </a:path>
              </a:pathLst>
            </a:custGeom>
          </p:spPr>
        </p:pic>
        <p:pic>
          <p:nvPicPr>
            <p:cNvPr id="82" name="图形 81"/>
            <p:cNvPicPr>
              <a:picLocks noChangeAspect="1"/>
            </p:cNvPicPr>
            <p:nvPr>
              <p:custDataLst>
                <p:tags r:id="rId15"/>
              </p:custDataLst>
            </p:nvPr>
          </p:nvPicPr>
          <p:blipFill>
            <a:blip r:embed="rId16" cstate="screen"/>
            <a:srcRect/>
            <a:stretch>
              <a:fillRect/>
            </a:stretch>
          </p:blipFill>
          <p:spPr>
            <a:xfrm rot="5862321">
              <a:off x="-2382902" y="3315702"/>
              <a:ext cx="5553471" cy="1591050"/>
            </a:xfrm>
            <a:custGeom>
              <a:avLst/>
              <a:gdLst>
                <a:gd name="connsiteX0" fmla="*/ 0 w 5553471"/>
                <a:gd name="connsiteY0" fmla="*/ 1591050 h 1591050"/>
                <a:gd name="connsiteX1" fmla="*/ 0 w 5553471"/>
                <a:gd name="connsiteY1" fmla="*/ 0 h 1591050"/>
                <a:gd name="connsiteX2" fmla="*/ 5439864 w 5553471"/>
                <a:gd name="connsiteY2" fmla="*/ 0 h 1591050"/>
                <a:gd name="connsiteX3" fmla="*/ 5553471 w 5553471"/>
                <a:gd name="connsiteY3" fmla="*/ 839663 h 1591050"/>
              </a:gdLst>
              <a:ahLst/>
              <a:cxnLst>
                <a:cxn ang="0">
                  <a:pos x="connsiteX0" y="connsiteY0"/>
                </a:cxn>
                <a:cxn ang="0">
                  <a:pos x="connsiteX1" y="connsiteY1"/>
                </a:cxn>
                <a:cxn ang="0">
                  <a:pos x="connsiteX2" y="connsiteY2"/>
                </a:cxn>
                <a:cxn ang="0">
                  <a:pos x="connsiteX3" y="connsiteY3"/>
                </a:cxn>
              </a:cxnLst>
              <a:rect l="l" t="t" r="r" b="b"/>
              <a:pathLst>
                <a:path w="5553471" h="1591050">
                  <a:moveTo>
                    <a:pt x="0" y="1591050"/>
                  </a:moveTo>
                  <a:lnTo>
                    <a:pt x="0" y="0"/>
                  </a:lnTo>
                  <a:lnTo>
                    <a:pt x="5439864" y="0"/>
                  </a:lnTo>
                  <a:lnTo>
                    <a:pt x="5553471" y="839663"/>
                  </a:lnTo>
                  <a:close/>
                </a:path>
              </a:pathLst>
            </a:custGeom>
          </p:spPr>
        </p:pic>
        <p:pic>
          <p:nvPicPr>
            <p:cNvPr id="83" name="图形 82"/>
            <p:cNvPicPr>
              <a:picLocks noChangeAspect="1"/>
            </p:cNvPicPr>
            <p:nvPr>
              <p:custDataLst>
                <p:tags r:id="rId17"/>
              </p:custDataLst>
            </p:nvPr>
          </p:nvPicPr>
          <p:blipFill>
            <a:blip r:embed="rId18" cstate="screen"/>
            <a:srcRect/>
            <a:stretch>
              <a:fillRect/>
            </a:stretch>
          </p:blipFill>
          <p:spPr>
            <a:xfrm rot="5862321">
              <a:off x="-2387700" y="3477479"/>
              <a:ext cx="5397308" cy="1402654"/>
            </a:xfrm>
            <a:custGeom>
              <a:avLst/>
              <a:gdLst>
                <a:gd name="connsiteX0" fmla="*/ 0 w 5397308"/>
                <a:gd name="connsiteY0" fmla="*/ 1402654 h 1402654"/>
                <a:gd name="connsiteX1" fmla="*/ 0 w 5397308"/>
                <a:gd name="connsiteY1" fmla="*/ 0 h 1402654"/>
                <a:gd name="connsiteX2" fmla="*/ 5306333 w 5397308"/>
                <a:gd name="connsiteY2" fmla="*/ 0 h 1402654"/>
                <a:gd name="connsiteX3" fmla="*/ 5397308 w 5397308"/>
                <a:gd name="connsiteY3" fmla="*/ 672396 h 1402654"/>
              </a:gdLst>
              <a:ahLst/>
              <a:cxnLst>
                <a:cxn ang="0">
                  <a:pos x="connsiteX0" y="connsiteY0"/>
                </a:cxn>
                <a:cxn ang="0">
                  <a:pos x="connsiteX1" y="connsiteY1"/>
                </a:cxn>
                <a:cxn ang="0">
                  <a:pos x="connsiteX2" y="connsiteY2"/>
                </a:cxn>
                <a:cxn ang="0">
                  <a:pos x="connsiteX3" y="connsiteY3"/>
                </a:cxn>
              </a:cxnLst>
              <a:rect l="l" t="t" r="r" b="b"/>
              <a:pathLst>
                <a:path w="5397308" h="1402654">
                  <a:moveTo>
                    <a:pt x="0" y="1402654"/>
                  </a:moveTo>
                  <a:lnTo>
                    <a:pt x="0" y="0"/>
                  </a:lnTo>
                  <a:lnTo>
                    <a:pt x="5306333" y="0"/>
                  </a:lnTo>
                  <a:lnTo>
                    <a:pt x="5397308" y="672396"/>
                  </a:lnTo>
                  <a:close/>
                </a:path>
              </a:pathLst>
            </a:custGeom>
          </p:spPr>
        </p:pic>
        <p:pic>
          <p:nvPicPr>
            <p:cNvPr id="84" name="图形 83"/>
            <p:cNvPicPr>
              <a:picLocks noChangeAspect="1"/>
            </p:cNvPicPr>
            <p:nvPr>
              <p:custDataLst>
                <p:tags r:id="rId19"/>
              </p:custDataLst>
            </p:nvPr>
          </p:nvPicPr>
          <p:blipFill>
            <a:blip r:embed="rId20" cstate="screen"/>
            <a:srcRect/>
            <a:stretch>
              <a:fillRect/>
            </a:stretch>
          </p:blipFill>
          <p:spPr>
            <a:xfrm rot="5862321">
              <a:off x="-2392497" y="3639256"/>
              <a:ext cx="5241147" cy="1214257"/>
            </a:xfrm>
            <a:custGeom>
              <a:avLst/>
              <a:gdLst>
                <a:gd name="connsiteX0" fmla="*/ 0 w 5241147"/>
                <a:gd name="connsiteY0" fmla="*/ 1214257 h 1214257"/>
                <a:gd name="connsiteX1" fmla="*/ 0 w 5241147"/>
                <a:gd name="connsiteY1" fmla="*/ 0 h 1214257"/>
                <a:gd name="connsiteX2" fmla="*/ 5172803 w 5241147"/>
                <a:gd name="connsiteY2" fmla="*/ 0 h 1214257"/>
                <a:gd name="connsiteX3" fmla="*/ 5241147 w 5241147"/>
                <a:gd name="connsiteY3" fmla="*/ 505127 h 1214257"/>
              </a:gdLst>
              <a:ahLst/>
              <a:cxnLst>
                <a:cxn ang="0">
                  <a:pos x="connsiteX0" y="connsiteY0"/>
                </a:cxn>
                <a:cxn ang="0">
                  <a:pos x="connsiteX1" y="connsiteY1"/>
                </a:cxn>
                <a:cxn ang="0">
                  <a:pos x="connsiteX2" y="connsiteY2"/>
                </a:cxn>
                <a:cxn ang="0">
                  <a:pos x="connsiteX3" y="connsiteY3"/>
                </a:cxn>
              </a:cxnLst>
              <a:rect l="l" t="t" r="r" b="b"/>
              <a:pathLst>
                <a:path w="5241147" h="1214257">
                  <a:moveTo>
                    <a:pt x="0" y="1214257"/>
                  </a:moveTo>
                  <a:lnTo>
                    <a:pt x="0" y="0"/>
                  </a:lnTo>
                  <a:lnTo>
                    <a:pt x="5172803" y="0"/>
                  </a:lnTo>
                  <a:lnTo>
                    <a:pt x="5241147" y="505127"/>
                  </a:lnTo>
                  <a:close/>
                </a:path>
              </a:pathLst>
            </a:custGeom>
          </p:spPr>
        </p:pic>
        <p:pic>
          <p:nvPicPr>
            <p:cNvPr id="85" name="图形 84"/>
            <p:cNvPicPr>
              <a:picLocks noChangeAspect="1"/>
            </p:cNvPicPr>
            <p:nvPr>
              <p:custDataLst>
                <p:tags r:id="rId21"/>
              </p:custDataLst>
            </p:nvPr>
          </p:nvPicPr>
          <p:blipFill>
            <a:blip r:embed="rId22" cstate="screen"/>
            <a:srcRect/>
            <a:stretch>
              <a:fillRect/>
            </a:stretch>
          </p:blipFill>
          <p:spPr>
            <a:xfrm rot="5862321">
              <a:off x="-2397295" y="3801033"/>
              <a:ext cx="5084985" cy="1025861"/>
            </a:xfrm>
            <a:custGeom>
              <a:avLst/>
              <a:gdLst>
                <a:gd name="connsiteX0" fmla="*/ 0 w 5084985"/>
                <a:gd name="connsiteY0" fmla="*/ 1025861 h 1025861"/>
                <a:gd name="connsiteX1" fmla="*/ 0 w 5084985"/>
                <a:gd name="connsiteY1" fmla="*/ 0 h 1025861"/>
                <a:gd name="connsiteX2" fmla="*/ 5039273 w 5084985"/>
                <a:gd name="connsiteY2" fmla="*/ 0 h 1025861"/>
                <a:gd name="connsiteX3" fmla="*/ 5084985 w 5084985"/>
                <a:gd name="connsiteY3" fmla="*/ 337860 h 1025861"/>
              </a:gdLst>
              <a:ahLst/>
              <a:cxnLst>
                <a:cxn ang="0">
                  <a:pos x="connsiteX0" y="connsiteY0"/>
                </a:cxn>
                <a:cxn ang="0">
                  <a:pos x="connsiteX1" y="connsiteY1"/>
                </a:cxn>
                <a:cxn ang="0">
                  <a:pos x="connsiteX2" y="connsiteY2"/>
                </a:cxn>
                <a:cxn ang="0">
                  <a:pos x="connsiteX3" y="connsiteY3"/>
                </a:cxn>
              </a:cxnLst>
              <a:rect l="l" t="t" r="r" b="b"/>
              <a:pathLst>
                <a:path w="5084985" h="1025861">
                  <a:moveTo>
                    <a:pt x="0" y="1025861"/>
                  </a:moveTo>
                  <a:lnTo>
                    <a:pt x="0" y="0"/>
                  </a:lnTo>
                  <a:lnTo>
                    <a:pt x="5039273" y="0"/>
                  </a:lnTo>
                  <a:lnTo>
                    <a:pt x="5084985" y="337860"/>
                  </a:lnTo>
                  <a:close/>
                </a:path>
              </a:pathLst>
            </a:custGeom>
          </p:spPr>
        </p:pic>
      </p:grpSp>
      <p:grpSp>
        <p:nvGrpSpPr>
          <p:cNvPr id="6" name="组合 5"/>
          <p:cNvGrpSpPr/>
          <p:nvPr>
            <p:custDataLst>
              <p:tags r:id="rId23"/>
            </p:custDataLst>
          </p:nvPr>
        </p:nvGrpSpPr>
        <p:grpSpPr>
          <a:xfrm>
            <a:off x="6576749" y="-48319"/>
            <a:ext cx="5615250" cy="7230169"/>
            <a:chOff x="6576749" y="-48319"/>
            <a:chExt cx="5615250" cy="7230169"/>
          </a:xfrm>
        </p:grpSpPr>
        <p:pic>
          <p:nvPicPr>
            <p:cNvPr id="87" name="图形 86"/>
            <p:cNvPicPr>
              <a:picLocks noChangeAspect="1"/>
            </p:cNvPicPr>
            <p:nvPr>
              <p:custDataLst>
                <p:tags r:id="rId24"/>
              </p:custDataLst>
            </p:nvPr>
          </p:nvPicPr>
          <p:blipFill>
            <a:blip r:embed="rId25" cstate="screen"/>
            <a:srcRect/>
            <a:stretch>
              <a:fillRect/>
            </a:stretch>
          </p:blipFill>
          <p:spPr>
            <a:xfrm>
              <a:off x="6576749" y="0"/>
              <a:ext cx="5615250" cy="6267450"/>
            </a:xfrm>
            <a:custGeom>
              <a:avLst/>
              <a:gdLst>
                <a:gd name="connsiteX0" fmla="*/ 0 w 5615250"/>
                <a:gd name="connsiteY0" fmla="*/ 0 h 6267450"/>
                <a:gd name="connsiteX1" fmla="*/ 5615250 w 5615250"/>
                <a:gd name="connsiteY1" fmla="*/ 0 h 6267450"/>
                <a:gd name="connsiteX2" fmla="*/ 5615250 w 5615250"/>
                <a:gd name="connsiteY2" fmla="*/ 6267450 h 6267450"/>
                <a:gd name="connsiteX3" fmla="*/ 0 w 5615250"/>
                <a:gd name="connsiteY3" fmla="*/ 6267450 h 6267450"/>
              </a:gdLst>
              <a:ahLst/>
              <a:cxnLst>
                <a:cxn ang="0">
                  <a:pos x="connsiteX0" y="connsiteY0"/>
                </a:cxn>
                <a:cxn ang="0">
                  <a:pos x="connsiteX1" y="connsiteY1"/>
                </a:cxn>
                <a:cxn ang="0">
                  <a:pos x="connsiteX2" y="connsiteY2"/>
                </a:cxn>
                <a:cxn ang="0">
                  <a:pos x="connsiteX3" y="connsiteY3"/>
                </a:cxn>
              </a:cxnLst>
              <a:rect l="l" t="t" r="r" b="b"/>
              <a:pathLst>
                <a:path w="5615250" h="6267450">
                  <a:moveTo>
                    <a:pt x="0" y="0"/>
                  </a:moveTo>
                  <a:lnTo>
                    <a:pt x="5615250" y="0"/>
                  </a:lnTo>
                  <a:lnTo>
                    <a:pt x="5615250" y="6267450"/>
                  </a:lnTo>
                  <a:lnTo>
                    <a:pt x="0" y="6267450"/>
                  </a:lnTo>
                  <a:close/>
                </a:path>
              </a:pathLst>
            </a:custGeom>
          </p:spPr>
        </p:pic>
        <p:pic>
          <p:nvPicPr>
            <p:cNvPr id="88" name="图形 87"/>
            <p:cNvPicPr>
              <a:picLocks noChangeAspect="1"/>
            </p:cNvPicPr>
            <p:nvPr>
              <p:custDataLst>
                <p:tags r:id="rId26"/>
              </p:custDataLst>
            </p:nvPr>
          </p:nvPicPr>
          <p:blipFill>
            <a:blip r:embed="rId27" cstate="screen"/>
            <a:srcRect/>
            <a:stretch>
              <a:fillRect/>
            </a:stretch>
          </p:blipFill>
          <p:spPr>
            <a:xfrm>
              <a:off x="6729149" y="0"/>
              <a:ext cx="5462850" cy="6419850"/>
            </a:xfrm>
            <a:custGeom>
              <a:avLst/>
              <a:gdLst>
                <a:gd name="connsiteX0" fmla="*/ 0 w 5462850"/>
                <a:gd name="connsiteY0" fmla="*/ 0 h 6419850"/>
                <a:gd name="connsiteX1" fmla="*/ 5462850 w 5462850"/>
                <a:gd name="connsiteY1" fmla="*/ 0 h 6419850"/>
                <a:gd name="connsiteX2" fmla="*/ 5462850 w 5462850"/>
                <a:gd name="connsiteY2" fmla="*/ 6419850 h 6419850"/>
                <a:gd name="connsiteX3" fmla="*/ 0 w 5462850"/>
                <a:gd name="connsiteY3" fmla="*/ 6419850 h 6419850"/>
              </a:gdLst>
              <a:ahLst/>
              <a:cxnLst>
                <a:cxn ang="0">
                  <a:pos x="connsiteX0" y="connsiteY0"/>
                </a:cxn>
                <a:cxn ang="0">
                  <a:pos x="connsiteX1" y="connsiteY1"/>
                </a:cxn>
                <a:cxn ang="0">
                  <a:pos x="connsiteX2" y="connsiteY2"/>
                </a:cxn>
                <a:cxn ang="0">
                  <a:pos x="connsiteX3" y="connsiteY3"/>
                </a:cxn>
              </a:cxnLst>
              <a:rect l="l" t="t" r="r" b="b"/>
              <a:pathLst>
                <a:path w="5462850" h="6419850">
                  <a:moveTo>
                    <a:pt x="0" y="0"/>
                  </a:moveTo>
                  <a:lnTo>
                    <a:pt x="5462850" y="0"/>
                  </a:lnTo>
                  <a:lnTo>
                    <a:pt x="5462850" y="6419850"/>
                  </a:lnTo>
                  <a:lnTo>
                    <a:pt x="0" y="6419850"/>
                  </a:lnTo>
                  <a:close/>
                </a:path>
              </a:pathLst>
            </a:custGeom>
          </p:spPr>
        </p:pic>
        <p:pic>
          <p:nvPicPr>
            <p:cNvPr id="89" name="图形 88"/>
            <p:cNvPicPr>
              <a:picLocks noChangeAspect="1"/>
            </p:cNvPicPr>
            <p:nvPr>
              <p:custDataLst>
                <p:tags r:id="rId28"/>
              </p:custDataLst>
            </p:nvPr>
          </p:nvPicPr>
          <p:blipFill>
            <a:blip r:embed="rId29" cstate="screen"/>
            <a:srcRect/>
            <a:stretch>
              <a:fillRect/>
            </a:stretch>
          </p:blipFill>
          <p:spPr>
            <a:xfrm>
              <a:off x="6881549" y="0"/>
              <a:ext cx="5310450" cy="6572250"/>
            </a:xfrm>
            <a:custGeom>
              <a:avLst/>
              <a:gdLst>
                <a:gd name="connsiteX0" fmla="*/ 0 w 5310450"/>
                <a:gd name="connsiteY0" fmla="*/ 0 h 6572250"/>
                <a:gd name="connsiteX1" fmla="*/ 5310450 w 5310450"/>
                <a:gd name="connsiteY1" fmla="*/ 0 h 6572250"/>
                <a:gd name="connsiteX2" fmla="*/ 5310450 w 5310450"/>
                <a:gd name="connsiteY2" fmla="*/ 6572250 h 6572250"/>
                <a:gd name="connsiteX3" fmla="*/ 0 w 5310450"/>
                <a:gd name="connsiteY3" fmla="*/ 6572250 h 6572250"/>
              </a:gdLst>
              <a:ahLst/>
              <a:cxnLst>
                <a:cxn ang="0">
                  <a:pos x="connsiteX0" y="connsiteY0"/>
                </a:cxn>
                <a:cxn ang="0">
                  <a:pos x="connsiteX1" y="connsiteY1"/>
                </a:cxn>
                <a:cxn ang="0">
                  <a:pos x="connsiteX2" y="connsiteY2"/>
                </a:cxn>
                <a:cxn ang="0">
                  <a:pos x="connsiteX3" y="connsiteY3"/>
                </a:cxn>
              </a:cxnLst>
              <a:rect l="l" t="t" r="r" b="b"/>
              <a:pathLst>
                <a:path w="5310450" h="6572250">
                  <a:moveTo>
                    <a:pt x="0" y="0"/>
                  </a:moveTo>
                  <a:lnTo>
                    <a:pt x="5310450" y="0"/>
                  </a:lnTo>
                  <a:lnTo>
                    <a:pt x="5310450" y="6572250"/>
                  </a:lnTo>
                  <a:lnTo>
                    <a:pt x="0" y="6572250"/>
                  </a:lnTo>
                  <a:close/>
                </a:path>
              </a:pathLst>
            </a:custGeom>
          </p:spPr>
        </p:pic>
        <p:pic>
          <p:nvPicPr>
            <p:cNvPr id="90" name="图形 89"/>
            <p:cNvPicPr>
              <a:picLocks noChangeAspect="1"/>
            </p:cNvPicPr>
            <p:nvPr>
              <p:custDataLst>
                <p:tags r:id="rId30"/>
              </p:custDataLst>
            </p:nvPr>
          </p:nvPicPr>
          <p:blipFill>
            <a:blip r:embed="rId31" cstate="screen"/>
            <a:srcRect/>
            <a:stretch>
              <a:fillRect/>
            </a:stretch>
          </p:blipFill>
          <p:spPr>
            <a:xfrm>
              <a:off x="7033949" y="0"/>
              <a:ext cx="5158050" cy="6724650"/>
            </a:xfrm>
            <a:custGeom>
              <a:avLst/>
              <a:gdLst>
                <a:gd name="connsiteX0" fmla="*/ 0 w 5158050"/>
                <a:gd name="connsiteY0" fmla="*/ 0 h 6724650"/>
                <a:gd name="connsiteX1" fmla="*/ 5158050 w 5158050"/>
                <a:gd name="connsiteY1" fmla="*/ 0 h 6724650"/>
                <a:gd name="connsiteX2" fmla="*/ 5158050 w 5158050"/>
                <a:gd name="connsiteY2" fmla="*/ 6724650 h 6724650"/>
                <a:gd name="connsiteX3" fmla="*/ 0 w 5158050"/>
                <a:gd name="connsiteY3" fmla="*/ 6724650 h 6724650"/>
              </a:gdLst>
              <a:ahLst/>
              <a:cxnLst>
                <a:cxn ang="0">
                  <a:pos x="connsiteX0" y="connsiteY0"/>
                </a:cxn>
                <a:cxn ang="0">
                  <a:pos x="connsiteX1" y="connsiteY1"/>
                </a:cxn>
                <a:cxn ang="0">
                  <a:pos x="connsiteX2" y="connsiteY2"/>
                </a:cxn>
                <a:cxn ang="0">
                  <a:pos x="connsiteX3" y="connsiteY3"/>
                </a:cxn>
              </a:cxnLst>
              <a:rect l="l" t="t" r="r" b="b"/>
              <a:pathLst>
                <a:path w="5158050" h="6724650">
                  <a:moveTo>
                    <a:pt x="0" y="0"/>
                  </a:moveTo>
                  <a:lnTo>
                    <a:pt x="5158050" y="0"/>
                  </a:lnTo>
                  <a:lnTo>
                    <a:pt x="5158050" y="6724650"/>
                  </a:lnTo>
                  <a:lnTo>
                    <a:pt x="0" y="6724650"/>
                  </a:lnTo>
                  <a:close/>
                </a:path>
              </a:pathLst>
            </a:custGeom>
          </p:spPr>
        </p:pic>
        <p:pic>
          <p:nvPicPr>
            <p:cNvPr id="91" name="图形 90"/>
            <p:cNvPicPr>
              <a:picLocks noChangeAspect="1"/>
            </p:cNvPicPr>
            <p:nvPr>
              <p:custDataLst>
                <p:tags r:id="rId32"/>
              </p:custDataLst>
            </p:nvPr>
          </p:nvPicPr>
          <p:blipFill>
            <a:blip r:embed="rId33" cstate="screen"/>
            <a:srcRect/>
            <a:stretch>
              <a:fillRect/>
            </a:stretch>
          </p:blipFill>
          <p:spPr>
            <a:xfrm>
              <a:off x="7186349" y="0"/>
              <a:ext cx="5005650" cy="6877050"/>
            </a:xfrm>
            <a:custGeom>
              <a:avLst/>
              <a:gdLst>
                <a:gd name="connsiteX0" fmla="*/ 0 w 5005650"/>
                <a:gd name="connsiteY0" fmla="*/ 0 h 6877050"/>
                <a:gd name="connsiteX1" fmla="*/ 5005650 w 5005650"/>
                <a:gd name="connsiteY1" fmla="*/ 0 h 6877050"/>
                <a:gd name="connsiteX2" fmla="*/ 5005650 w 5005650"/>
                <a:gd name="connsiteY2" fmla="*/ 6858000 h 6877050"/>
                <a:gd name="connsiteX3" fmla="*/ 417382 w 5005650"/>
                <a:gd name="connsiteY3" fmla="*/ 6858000 h 6877050"/>
                <a:gd name="connsiteX4" fmla="*/ 417382 w 5005650"/>
                <a:gd name="connsiteY4" fmla="*/ 6877050 h 6877050"/>
                <a:gd name="connsiteX5" fmla="*/ 0 w 5005650"/>
                <a:gd name="connsiteY5" fmla="*/ 687705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5650" h="6877050">
                  <a:moveTo>
                    <a:pt x="0" y="0"/>
                  </a:moveTo>
                  <a:lnTo>
                    <a:pt x="5005650" y="0"/>
                  </a:lnTo>
                  <a:lnTo>
                    <a:pt x="5005650" y="6858000"/>
                  </a:lnTo>
                  <a:lnTo>
                    <a:pt x="417382" y="6858000"/>
                  </a:lnTo>
                  <a:lnTo>
                    <a:pt x="417382" y="6877050"/>
                  </a:lnTo>
                  <a:lnTo>
                    <a:pt x="0" y="6877050"/>
                  </a:lnTo>
                  <a:close/>
                </a:path>
              </a:pathLst>
            </a:custGeom>
          </p:spPr>
        </p:pic>
        <p:pic>
          <p:nvPicPr>
            <p:cNvPr id="92" name="图形 91"/>
            <p:cNvPicPr>
              <a:picLocks noChangeAspect="1"/>
            </p:cNvPicPr>
            <p:nvPr>
              <p:custDataLst>
                <p:tags r:id="rId34"/>
              </p:custDataLst>
            </p:nvPr>
          </p:nvPicPr>
          <p:blipFill>
            <a:blip r:embed="rId35" cstate="screen"/>
            <a:srcRect/>
            <a:stretch>
              <a:fillRect/>
            </a:stretch>
          </p:blipFill>
          <p:spPr>
            <a:xfrm>
              <a:off x="7338749" y="0"/>
              <a:ext cx="4853250" cy="7029450"/>
            </a:xfrm>
            <a:custGeom>
              <a:avLst/>
              <a:gdLst>
                <a:gd name="connsiteX0" fmla="*/ 0 w 4853250"/>
                <a:gd name="connsiteY0" fmla="*/ 0 h 7029450"/>
                <a:gd name="connsiteX1" fmla="*/ 4853250 w 4853250"/>
                <a:gd name="connsiteY1" fmla="*/ 0 h 7029450"/>
                <a:gd name="connsiteX2" fmla="*/ 4853250 w 4853250"/>
                <a:gd name="connsiteY2" fmla="*/ 6858000 h 7029450"/>
                <a:gd name="connsiteX3" fmla="*/ 264982 w 4853250"/>
                <a:gd name="connsiteY3" fmla="*/ 6858000 h 7029450"/>
                <a:gd name="connsiteX4" fmla="*/ 264982 w 4853250"/>
                <a:gd name="connsiteY4" fmla="*/ 7029450 h 7029450"/>
                <a:gd name="connsiteX5" fmla="*/ 0 w 4853250"/>
                <a:gd name="connsiteY5" fmla="*/ 7029450 h 702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250" h="7029450">
                  <a:moveTo>
                    <a:pt x="0" y="0"/>
                  </a:moveTo>
                  <a:lnTo>
                    <a:pt x="4853250" y="0"/>
                  </a:lnTo>
                  <a:lnTo>
                    <a:pt x="4853250" y="6858000"/>
                  </a:lnTo>
                  <a:lnTo>
                    <a:pt x="264982" y="6858000"/>
                  </a:lnTo>
                  <a:lnTo>
                    <a:pt x="264982" y="7029450"/>
                  </a:lnTo>
                  <a:lnTo>
                    <a:pt x="0" y="7029450"/>
                  </a:lnTo>
                  <a:close/>
                </a:path>
              </a:pathLst>
            </a:custGeom>
          </p:spPr>
        </p:pic>
        <p:pic>
          <p:nvPicPr>
            <p:cNvPr id="93" name="图形 92"/>
            <p:cNvPicPr>
              <a:picLocks noChangeAspect="1"/>
            </p:cNvPicPr>
            <p:nvPr>
              <p:custDataLst>
                <p:tags r:id="rId36"/>
              </p:custDataLst>
            </p:nvPr>
          </p:nvPicPr>
          <p:blipFill>
            <a:blip r:embed="rId37" cstate="screen"/>
            <a:srcRect/>
            <a:stretch>
              <a:fillRect/>
            </a:stretch>
          </p:blipFill>
          <p:spPr>
            <a:xfrm>
              <a:off x="7491148" y="-48319"/>
              <a:ext cx="4700851" cy="7230169"/>
            </a:xfrm>
            <a:custGeom>
              <a:avLst/>
              <a:gdLst>
                <a:gd name="connsiteX0" fmla="*/ 0 w 4700851"/>
                <a:gd name="connsiteY0" fmla="*/ 0 h 7230169"/>
                <a:gd name="connsiteX1" fmla="*/ 2350425 w 4700851"/>
                <a:gd name="connsiteY1" fmla="*/ 0 h 7230169"/>
                <a:gd name="connsiteX2" fmla="*/ 2350425 w 4700851"/>
                <a:gd name="connsiteY2" fmla="*/ 48319 h 7230169"/>
                <a:gd name="connsiteX3" fmla="*/ 4700851 w 4700851"/>
                <a:gd name="connsiteY3" fmla="*/ 48319 h 7230169"/>
                <a:gd name="connsiteX4" fmla="*/ 4700851 w 4700851"/>
                <a:gd name="connsiteY4" fmla="*/ 6906319 h 7230169"/>
                <a:gd name="connsiteX5" fmla="*/ 112583 w 4700851"/>
                <a:gd name="connsiteY5" fmla="*/ 6906319 h 7230169"/>
                <a:gd name="connsiteX6" fmla="*/ 112583 w 4700851"/>
                <a:gd name="connsiteY6" fmla="*/ 7230169 h 7230169"/>
                <a:gd name="connsiteX7" fmla="*/ 0 w 4700851"/>
                <a:gd name="connsiteY7" fmla="*/ 7230169 h 723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0851" h="7230169">
                  <a:moveTo>
                    <a:pt x="0" y="0"/>
                  </a:moveTo>
                  <a:lnTo>
                    <a:pt x="2350425" y="0"/>
                  </a:lnTo>
                  <a:lnTo>
                    <a:pt x="2350425" y="48319"/>
                  </a:lnTo>
                  <a:lnTo>
                    <a:pt x="4700851" y="48319"/>
                  </a:lnTo>
                  <a:lnTo>
                    <a:pt x="4700851" y="6906319"/>
                  </a:lnTo>
                  <a:lnTo>
                    <a:pt x="112583" y="6906319"/>
                  </a:lnTo>
                  <a:lnTo>
                    <a:pt x="112583" y="7230169"/>
                  </a:lnTo>
                  <a:lnTo>
                    <a:pt x="0" y="7230169"/>
                  </a:lnTo>
                  <a:close/>
                </a:path>
              </a:pathLst>
            </a:custGeom>
          </p:spPr>
        </p:pic>
        <p:pic>
          <p:nvPicPr>
            <p:cNvPr id="94" name="图形 93"/>
            <p:cNvPicPr>
              <a:picLocks noChangeAspect="1"/>
            </p:cNvPicPr>
            <p:nvPr>
              <p:custDataLst>
                <p:tags r:id="rId38"/>
              </p:custDataLst>
            </p:nvPr>
          </p:nvPicPr>
          <p:blipFill>
            <a:blip r:embed="rId39" cstate="screen"/>
            <a:srcRect/>
            <a:stretch>
              <a:fillRect/>
            </a:stretch>
          </p:blipFill>
          <p:spPr>
            <a:xfrm>
              <a:off x="7643548" y="104081"/>
              <a:ext cx="4548451" cy="6753919"/>
            </a:xfrm>
            <a:custGeom>
              <a:avLst/>
              <a:gdLst>
                <a:gd name="connsiteX0" fmla="*/ 0 w 4548451"/>
                <a:gd name="connsiteY0" fmla="*/ 0 h 6753919"/>
                <a:gd name="connsiteX1" fmla="*/ 4548451 w 4548451"/>
                <a:gd name="connsiteY1" fmla="*/ 0 h 6753919"/>
                <a:gd name="connsiteX2" fmla="*/ 4548451 w 4548451"/>
                <a:gd name="connsiteY2" fmla="*/ 6753919 h 6753919"/>
                <a:gd name="connsiteX3" fmla="*/ 0 w 4548451"/>
                <a:gd name="connsiteY3" fmla="*/ 6753919 h 6753919"/>
              </a:gdLst>
              <a:ahLst/>
              <a:cxnLst>
                <a:cxn ang="0">
                  <a:pos x="connsiteX0" y="connsiteY0"/>
                </a:cxn>
                <a:cxn ang="0">
                  <a:pos x="connsiteX1" y="connsiteY1"/>
                </a:cxn>
                <a:cxn ang="0">
                  <a:pos x="connsiteX2" y="connsiteY2"/>
                </a:cxn>
                <a:cxn ang="0">
                  <a:pos x="connsiteX3" y="connsiteY3"/>
                </a:cxn>
              </a:cxnLst>
              <a:rect l="l" t="t" r="r" b="b"/>
              <a:pathLst>
                <a:path w="4548451" h="6753919">
                  <a:moveTo>
                    <a:pt x="0" y="0"/>
                  </a:moveTo>
                  <a:lnTo>
                    <a:pt x="4548451" y="0"/>
                  </a:lnTo>
                  <a:lnTo>
                    <a:pt x="4548451" y="6753919"/>
                  </a:lnTo>
                  <a:lnTo>
                    <a:pt x="0" y="6753919"/>
                  </a:lnTo>
                  <a:close/>
                </a:path>
              </a:pathLst>
            </a:custGeom>
          </p:spPr>
        </p:pic>
        <p:pic>
          <p:nvPicPr>
            <p:cNvPr id="95" name="图形 94"/>
            <p:cNvPicPr>
              <a:picLocks noChangeAspect="1"/>
            </p:cNvPicPr>
            <p:nvPr>
              <p:custDataLst>
                <p:tags r:id="rId40"/>
              </p:custDataLst>
            </p:nvPr>
          </p:nvPicPr>
          <p:blipFill>
            <a:blip r:embed="rId41" cstate="screen"/>
            <a:srcRect/>
            <a:stretch>
              <a:fillRect/>
            </a:stretch>
          </p:blipFill>
          <p:spPr>
            <a:xfrm>
              <a:off x="7795949" y="256481"/>
              <a:ext cx="4396050" cy="6601519"/>
            </a:xfrm>
            <a:custGeom>
              <a:avLst/>
              <a:gdLst>
                <a:gd name="connsiteX0" fmla="*/ 0 w 4396050"/>
                <a:gd name="connsiteY0" fmla="*/ 0 h 6601519"/>
                <a:gd name="connsiteX1" fmla="*/ 4396050 w 4396050"/>
                <a:gd name="connsiteY1" fmla="*/ 0 h 6601519"/>
                <a:gd name="connsiteX2" fmla="*/ 4396050 w 4396050"/>
                <a:gd name="connsiteY2" fmla="*/ 6601519 h 6601519"/>
                <a:gd name="connsiteX3" fmla="*/ 0 w 4396050"/>
                <a:gd name="connsiteY3" fmla="*/ 6601519 h 6601519"/>
              </a:gdLst>
              <a:ahLst/>
              <a:cxnLst>
                <a:cxn ang="0">
                  <a:pos x="connsiteX0" y="connsiteY0"/>
                </a:cxn>
                <a:cxn ang="0">
                  <a:pos x="connsiteX1" y="connsiteY1"/>
                </a:cxn>
                <a:cxn ang="0">
                  <a:pos x="connsiteX2" y="connsiteY2"/>
                </a:cxn>
                <a:cxn ang="0">
                  <a:pos x="connsiteX3" y="connsiteY3"/>
                </a:cxn>
              </a:cxnLst>
              <a:rect l="l" t="t" r="r" b="b"/>
              <a:pathLst>
                <a:path w="4396050" h="6601519">
                  <a:moveTo>
                    <a:pt x="0" y="0"/>
                  </a:moveTo>
                  <a:lnTo>
                    <a:pt x="4396050" y="0"/>
                  </a:lnTo>
                  <a:lnTo>
                    <a:pt x="4396050" y="6601519"/>
                  </a:lnTo>
                  <a:lnTo>
                    <a:pt x="0" y="6601519"/>
                  </a:lnTo>
                  <a:close/>
                </a:path>
              </a:pathLst>
            </a:custGeom>
          </p:spPr>
        </p:pic>
        <p:pic>
          <p:nvPicPr>
            <p:cNvPr id="96" name="图形 95"/>
            <p:cNvPicPr>
              <a:picLocks noChangeAspect="1"/>
            </p:cNvPicPr>
            <p:nvPr>
              <p:custDataLst>
                <p:tags r:id="rId42"/>
              </p:custDataLst>
            </p:nvPr>
          </p:nvPicPr>
          <p:blipFill>
            <a:blip r:embed="rId43" cstate="screen"/>
            <a:srcRect/>
            <a:stretch>
              <a:fillRect/>
            </a:stretch>
          </p:blipFill>
          <p:spPr>
            <a:xfrm>
              <a:off x="7948348" y="408881"/>
              <a:ext cx="4243651" cy="6449119"/>
            </a:xfrm>
            <a:custGeom>
              <a:avLst/>
              <a:gdLst>
                <a:gd name="connsiteX0" fmla="*/ 0 w 4243651"/>
                <a:gd name="connsiteY0" fmla="*/ 0 h 6449119"/>
                <a:gd name="connsiteX1" fmla="*/ 4243651 w 4243651"/>
                <a:gd name="connsiteY1" fmla="*/ 0 h 6449119"/>
                <a:gd name="connsiteX2" fmla="*/ 4243651 w 4243651"/>
                <a:gd name="connsiteY2" fmla="*/ 6449119 h 6449119"/>
                <a:gd name="connsiteX3" fmla="*/ 0 w 4243651"/>
                <a:gd name="connsiteY3" fmla="*/ 6449119 h 6449119"/>
              </a:gdLst>
              <a:ahLst/>
              <a:cxnLst>
                <a:cxn ang="0">
                  <a:pos x="connsiteX0" y="connsiteY0"/>
                </a:cxn>
                <a:cxn ang="0">
                  <a:pos x="connsiteX1" y="connsiteY1"/>
                </a:cxn>
                <a:cxn ang="0">
                  <a:pos x="connsiteX2" y="connsiteY2"/>
                </a:cxn>
                <a:cxn ang="0">
                  <a:pos x="connsiteX3" y="connsiteY3"/>
                </a:cxn>
              </a:cxnLst>
              <a:rect l="l" t="t" r="r" b="b"/>
              <a:pathLst>
                <a:path w="4243651" h="6449119">
                  <a:moveTo>
                    <a:pt x="0" y="0"/>
                  </a:moveTo>
                  <a:lnTo>
                    <a:pt x="4243651" y="0"/>
                  </a:lnTo>
                  <a:lnTo>
                    <a:pt x="4243651" y="6449119"/>
                  </a:lnTo>
                  <a:lnTo>
                    <a:pt x="0" y="6449119"/>
                  </a:lnTo>
                  <a:close/>
                </a:path>
              </a:pathLst>
            </a:custGeom>
          </p:spPr>
        </p:pic>
        <p:pic>
          <p:nvPicPr>
            <p:cNvPr id="97" name="图形 96"/>
            <p:cNvPicPr>
              <a:picLocks noChangeAspect="1"/>
            </p:cNvPicPr>
            <p:nvPr>
              <p:custDataLst>
                <p:tags r:id="rId44"/>
              </p:custDataLst>
            </p:nvPr>
          </p:nvPicPr>
          <p:blipFill>
            <a:blip r:embed="rId45" cstate="screen"/>
            <a:srcRect/>
            <a:stretch>
              <a:fillRect/>
            </a:stretch>
          </p:blipFill>
          <p:spPr>
            <a:xfrm>
              <a:off x="8100748" y="561281"/>
              <a:ext cx="4091251" cy="6296719"/>
            </a:xfrm>
            <a:custGeom>
              <a:avLst/>
              <a:gdLst>
                <a:gd name="connsiteX0" fmla="*/ 0 w 4091251"/>
                <a:gd name="connsiteY0" fmla="*/ 0 h 6296719"/>
                <a:gd name="connsiteX1" fmla="*/ 4091251 w 4091251"/>
                <a:gd name="connsiteY1" fmla="*/ 0 h 6296719"/>
                <a:gd name="connsiteX2" fmla="*/ 4091251 w 4091251"/>
                <a:gd name="connsiteY2" fmla="*/ 6296719 h 6296719"/>
                <a:gd name="connsiteX3" fmla="*/ 0 w 4091251"/>
                <a:gd name="connsiteY3" fmla="*/ 6296719 h 6296719"/>
              </a:gdLst>
              <a:ahLst/>
              <a:cxnLst>
                <a:cxn ang="0">
                  <a:pos x="connsiteX0" y="connsiteY0"/>
                </a:cxn>
                <a:cxn ang="0">
                  <a:pos x="connsiteX1" y="connsiteY1"/>
                </a:cxn>
                <a:cxn ang="0">
                  <a:pos x="connsiteX2" y="connsiteY2"/>
                </a:cxn>
                <a:cxn ang="0">
                  <a:pos x="connsiteX3" y="connsiteY3"/>
                </a:cxn>
              </a:cxnLst>
              <a:rect l="l" t="t" r="r" b="b"/>
              <a:pathLst>
                <a:path w="4091251" h="6296719">
                  <a:moveTo>
                    <a:pt x="0" y="0"/>
                  </a:moveTo>
                  <a:lnTo>
                    <a:pt x="4091251" y="0"/>
                  </a:lnTo>
                  <a:lnTo>
                    <a:pt x="4091251" y="6296719"/>
                  </a:lnTo>
                  <a:lnTo>
                    <a:pt x="0" y="6296719"/>
                  </a:lnTo>
                  <a:close/>
                </a:path>
              </a:pathLst>
            </a:custGeom>
          </p:spPr>
        </p:pic>
        <p:pic>
          <p:nvPicPr>
            <p:cNvPr id="98" name="图形 97"/>
            <p:cNvPicPr>
              <a:picLocks noChangeAspect="1"/>
            </p:cNvPicPr>
            <p:nvPr>
              <p:custDataLst>
                <p:tags r:id="rId46"/>
              </p:custDataLst>
            </p:nvPr>
          </p:nvPicPr>
          <p:blipFill>
            <a:blip r:embed="rId47" cstate="screen"/>
            <a:srcRect/>
            <a:stretch>
              <a:fillRect/>
            </a:stretch>
          </p:blipFill>
          <p:spPr>
            <a:xfrm>
              <a:off x="8253148" y="713681"/>
              <a:ext cx="3938851" cy="6144319"/>
            </a:xfrm>
            <a:custGeom>
              <a:avLst/>
              <a:gdLst>
                <a:gd name="connsiteX0" fmla="*/ 0 w 3938851"/>
                <a:gd name="connsiteY0" fmla="*/ 0 h 6144319"/>
                <a:gd name="connsiteX1" fmla="*/ 3938851 w 3938851"/>
                <a:gd name="connsiteY1" fmla="*/ 0 h 6144319"/>
                <a:gd name="connsiteX2" fmla="*/ 3938851 w 3938851"/>
                <a:gd name="connsiteY2" fmla="*/ 6144319 h 6144319"/>
                <a:gd name="connsiteX3" fmla="*/ 0 w 3938851"/>
                <a:gd name="connsiteY3" fmla="*/ 6144319 h 6144319"/>
              </a:gdLst>
              <a:ahLst/>
              <a:cxnLst>
                <a:cxn ang="0">
                  <a:pos x="connsiteX0" y="connsiteY0"/>
                </a:cxn>
                <a:cxn ang="0">
                  <a:pos x="connsiteX1" y="connsiteY1"/>
                </a:cxn>
                <a:cxn ang="0">
                  <a:pos x="connsiteX2" y="connsiteY2"/>
                </a:cxn>
                <a:cxn ang="0">
                  <a:pos x="connsiteX3" y="connsiteY3"/>
                </a:cxn>
              </a:cxnLst>
              <a:rect l="l" t="t" r="r" b="b"/>
              <a:pathLst>
                <a:path w="3938851" h="6144319">
                  <a:moveTo>
                    <a:pt x="0" y="0"/>
                  </a:moveTo>
                  <a:lnTo>
                    <a:pt x="3938851" y="0"/>
                  </a:lnTo>
                  <a:lnTo>
                    <a:pt x="3938851" y="6144319"/>
                  </a:lnTo>
                  <a:lnTo>
                    <a:pt x="0" y="6144319"/>
                  </a:lnTo>
                  <a:close/>
                </a:path>
              </a:pathLst>
            </a:custGeom>
          </p:spPr>
        </p:pic>
        <p:pic>
          <p:nvPicPr>
            <p:cNvPr id="99" name="图形 98"/>
            <p:cNvPicPr>
              <a:picLocks noChangeAspect="1"/>
            </p:cNvPicPr>
            <p:nvPr>
              <p:custDataLst>
                <p:tags r:id="rId48"/>
              </p:custDataLst>
            </p:nvPr>
          </p:nvPicPr>
          <p:blipFill>
            <a:blip r:embed="rId49" cstate="screen"/>
            <a:srcRect/>
            <a:stretch>
              <a:fillRect/>
            </a:stretch>
          </p:blipFill>
          <p:spPr>
            <a:xfrm>
              <a:off x="8405548" y="866081"/>
              <a:ext cx="3786451" cy="5991919"/>
            </a:xfrm>
            <a:custGeom>
              <a:avLst/>
              <a:gdLst>
                <a:gd name="connsiteX0" fmla="*/ 0 w 3786451"/>
                <a:gd name="connsiteY0" fmla="*/ 0 h 5991919"/>
                <a:gd name="connsiteX1" fmla="*/ 3786451 w 3786451"/>
                <a:gd name="connsiteY1" fmla="*/ 0 h 5991919"/>
                <a:gd name="connsiteX2" fmla="*/ 3786451 w 3786451"/>
                <a:gd name="connsiteY2" fmla="*/ 5991919 h 5991919"/>
                <a:gd name="connsiteX3" fmla="*/ 0 w 3786451"/>
                <a:gd name="connsiteY3" fmla="*/ 5991919 h 5991919"/>
              </a:gdLst>
              <a:ahLst/>
              <a:cxnLst>
                <a:cxn ang="0">
                  <a:pos x="connsiteX0" y="connsiteY0"/>
                </a:cxn>
                <a:cxn ang="0">
                  <a:pos x="connsiteX1" y="connsiteY1"/>
                </a:cxn>
                <a:cxn ang="0">
                  <a:pos x="connsiteX2" y="connsiteY2"/>
                </a:cxn>
                <a:cxn ang="0">
                  <a:pos x="connsiteX3" y="connsiteY3"/>
                </a:cxn>
              </a:cxnLst>
              <a:rect l="l" t="t" r="r" b="b"/>
              <a:pathLst>
                <a:path w="3786451" h="5991919">
                  <a:moveTo>
                    <a:pt x="0" y="0"/>
                  </a:moveTo>
                  <a:lnTo>
                    <a:pt x="3786451" y="0"/>
                  </a:lnTo>
                  <a:lnTo>
                    <a:pt x="3786451" y="5991919"/>
                  </a:lnTo>
                  <a:lnTo>
                    <a:pt x="0" y="5991919"/>
                  </a:lnTo>
                  <a:close/>
                </a:path>
              </a:pathLst>
            </a:custGeom>
          </p:spPr>
        </p:pic>
        <p:pic>
          <p:nvPicPr>
            <p:cNvPr id="100" name="图形 99"/>
            <p:cNvPicPr>
              <a:picLocks noChangeAspect="1"/>
            </p:cNvPicPr>
            <p:nvPr>
              <p:custDataLst>
                <p:tags r:id="rId50"/>
              </p:custDataLst>
            </p:nvPr>
          </p:nvPicPr>
          <p:blipFill>
            <a:blip r:embed="rId51" cstate="screen"/>
            <a:srcRect/>
            <a:stretch>
              <a:fillRect/>
            </a:stretch>
          </p:blipFill>
          <p:spPr>
            <a:xfrm>
              <a:off x="8557948" y="1018481"/>
              <a:ext cx="3634051" cy="5839519"/>
            </a:xfrm>
            <a:custGeom>
              <a:avLst/>
              <a:gdLst>
                <a:gd name="connsiteX0" fmla="*/ 0 w 3634051"/>
                <a:gd name="connsiteY0" fmla="*/ 0 h 5839519"/>
                <a:gd name="connsiteX1" fmla="*/ 3634051 w 3634051"/>
                <a:gd name="connsiteY1" fmla="*/ 0 h 5839519"/>
                <a:gd name="connsiteX2" fmla="*/ 3634051 w 3634051"/>
                <a:gd name="connsiteY2" fmla="*/ 5839519 h 5839519"/>
                <a:gd name="connsiteX3" fmla="*/ 0 w 3634051"/>
                <a:gd name="connsiteY3" fmla="*/ 5839519 h 5839519"/>
              </a:gdLst>
              <a:ahLst/>
              <a:cxnLst>
                <a:cxn ang="0">
                  <a:pos x="connsiteX0" y="connsiteY0"/>
                </a:cxn>
                <a:cxn ang="0">
                  <a:pos x="connsiteX1" y="connsiteY1"/>
                </a:cxn>
                <a:cxn ang="0">
                  <a:pos x="connsiteX2" y="connsiteY2"/>
                </a:cxn>
                <a:cxn ang="0">
                  <a:pos x="connsiteX3" y="connsiteY3"/>
                </a:cxn>
              </a:cxnLst>
              <a:rect l="l" t="t" r="r" b="b"/>
              <a:pathLst>
                <a:path w="3634051" h="5839519">
                  <a:moveTo>
                    <a:pt x="0" y="0"/>
                  </a:moveTo>
                  <a:lnTo>
                    <a:pt x="3634051" y="0"/>
                  </a:lnTo>
                  <a:lnTo>
                    <a:pt x="3634051" y="5839519"/>
                  </a:lnTo>
                  <a:lnTo>
                    <a:pt x="0" y="5839519"/>
                  </a:lnTo>
                  <a:close/>
                </a:path>
              </a:pathLst>
            </a:custGeom>
          </p:spPr>
        </p:pic>
        <p:pic>
          <p:nvPicPr>
            <p:cNvPr id="101" name="图形 100"/>
            <p:cNvPicPr>
              <a:picLocks noChangeAspect="1"/>
            </p:cNvPicPr>
            <p:nvPr>
              <p:custDataLst>
                <p:tags r:id="rId52"/>
              </p:custDataLst>
            </p:nvPr>
          </p:nvPicPr>
          <p:blipFill>
            <a:blip r:embed="rId53" cstate="screen"/>
            <a:srcRect/>
            <a:stretch>
              <a:fillRect/>
            </a:stretch>
          </p:blipFill>
          <p:spPr>
            <a:xfrm>
              <a:off x="8710348" y="1170881"/>
              <a:ext cx="3481651" cy="5687119"/>
            </a:xfrm>
            <a:custGeom>
              <a:avLst/>
              <a:gdLst>
                <a:gd name="connsiteX0" fmla="*/ 0 w 3481651"/>
                <a:gd name="connsiteY0" fmla="*/ 0 h 5687119"/>
                <a:gd name="connsiteX1" fmla="*/ 3481651 w 3481651"/>
                <a:gd name="connsiteY1" fmla="*/ 0 h 5687119"/>
                <a:gd name="connsiteX2" fmla="*/ 3481651 w 3481651"/>
                <a:gd name="connsiteY2" fmla="*/ 5687119 h 5687119"/>
                <a:gd name="connsiteX3" fmla="*/ 0 w 3481651"/>
                <a:gd name="connsiteY3" fmla="*/ 5687119 h 5687119"/>
              </a:gdLst>
              <a:ahLst/>
              <a:cxnLst>
                <a:cxn ang="0">
                  <a:pos x="connsiteX0" y="connsiteY0"/>
                </a:cxn>
                <a:cxn ang="0">
                  <a:pos x="connsiteX1" y="connsiteY1"/>
                </a:cxn>
                <a:cxn ang="0">
                  <a:pos x="connsiteX2" y="connsiteY2"/>
                </a:cxn>
                <a:cxn ang="0">
                  <a:pos x="connsiteX3" y="connsiteY3"/>
                </a:cxn>
              </a:cxnLst>
              <a:rect l="l" t="t" r="r" b="b"/>
              <a:pathLst>
                <a:path w="3481651" h="5687119">
                  <a:moveTo>
                    <a:pt x="0" y="0"/>
                  </a:moveTo>
                  <a:lnTo>
                    <a:pt x="3481651" y="0"/>
                  </a:lnTo>
                  <a:lnTo>
                    <a:pt x="3481651" y="5687119"/>
                  </a:lnTo>
                  <a:lnTo>
                    <a:pt x="0" y="5687119"/>
                  </a:lnTo>
                  <a:close/>
                </a:path>
              </a:pathLst>
            </a:custGeom>
          </p:spPr>
        </p:pic>
      </p:grpSp>
      <p:sp>
        <p:nvSpPr>
          <p:cNvPr id="16" name="日期占位符 15"/>
          <p:cNvSpPr>
            <a:spLocks noGrp="1"/>
          </p:cNvSpPr>
          <p:nvPr>
            <p:ph type="dt" sz="half" idx="10"/>
            <p:custDataLst>
              <p:tags r:id="rId54"/>
            </p:custDataLst>
          </p:nvPr>
        </p:nvSpPr>
        <p:spPr/>
        <p:txBody>
          <a:bodyPr/>
          <a:lstStyle/>
          <a:p>
            <a:fld id="{82F288E0-7875-42C4-84C8-98DBBD3BF4D2}" type="datetimeFigureOut">
              <a:rPr lang="zh-CN" altLang="en-US" smtClean="0"/>
            </a:fld>
            <a:endParaRPr lang="zh-CN" altLang="en-US"/>
          </a:p>
        </p:txBody>
      </p:sp>
      <p:sp>
        <p:nvSpPr>
          <p:cNvPr id="17" name="页脚占位符 16"/>
          <p:cNvSpPr>
            <a:spLocks noGrp="1"/>
          </p:cNvSpPr>
          <p:nvPr>
            <p:ph type="ftr" sz="quarter" idx="11"/>
            <p:custDataLst>
              <p:tags r:id="rId55"/>
            </p:custDataLst>
          </p:nvPr>
        </p:nvSpPr>
        <p:spPr/>
        <p:txBody>
          <a:bodyPr/>
          <a:lstStyle/>
          <a:p>
            <a:endParaRPr lang="zh-CN" altLang="en-US"/>
          </a:p>
        </p:txBody>
      </p:sp>
      <p:sp>
        <p:nvSpPr>
          <p:cNvPr id="18" name="灯片编号占位符 17"/>
          <p:cNvSpPr>
            <a:spLocks noGrp="1"/>
          </p:cNvSpPr>
          <p:nvPr>
            <p:ph type="sldNum" sz="quarter" idx="12"/>
            <p:custDataLst>
              <p:tags r:id="rId56"/>
            </p:custDataLst>
          </p:nvPr>
        </p:nvSpPr>
        <p:spPr/>
        <p:txBody>
          <a:bodyPr/>
          <a:lstStyle/>
          <a:p>
            <a:fld id="{7D9BB5D0-35E4-459D-AEF3-FE4D7C45CC19}" type="slidenum">
              <a:rPr lang="zh-CN" altLang="en-US" smtClean="0"/>
            </a:fld>
            <a:endParaRPr lang="zh-CN" altLang="en-US"/>
          </a:p>
        </p:txBody>
      </p:sp>
      <p:cxnSp>
        <p:nvCxnSpPr>
          <p:cNvPr id="46"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57"/>
            </p:custDataLst>
          </p:nvPr>
        </p:nvCxnSpPr>
        <p:spPr>
          <a:xfrm rot="16200000">
            <a:off x="1230049" y="3333713"/>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58"/>
            </p:custDataLst>
          </p:nvPr>
        </p:nvSpPr>
        <p:spPr>
          <a:xfrm>
            <a:off x="857732" y="2307200"/>
            <a:ext cx="5628255" cy="1004461"/>
          </a:xfrm>
        </p:spPr>
        <p:txBody>
          <a:bodyPr anchor="b">
            <a:noAutofit/>
          </a:bodyPr>
          <a:lstStyle>
            <a:lvl1pPr algn="l">
              <a:defRPr sz="4600" spc="600">
                <a:solidFill>
                  <a:schemeClr val="tx1">
                    <a:lumMod val="85000"/>
                    <a:lumOff val="15000"/>
                  </a:schemeClr>
                </a:solidFill>
              </a:defRPr>
            </a:lvl1pPr>
          </a:lstStyle>
          <a:p>
            <a:r>
              <a:rPr lang="zh-CN" altLang="en-US" dirty="0"/>
              <a:t>编辑标题</a:t>
            </a:r>
            <a:endParaRPr lang="zh-CN" altLang="en-US" dirty="0"/>
          </a:p>
        </p:txBody>
      </p:sp>
      <p:sp>
        <p:nvSpPr>
          <p:cNvPr id="5" name="文本占位符 4"/>
          <p:cNvSpPr>
            <a:spLocks noGrp="1"/>
          </p:cNvSpPr>
          <p:nvPr>
            <p:ph type="body" sz="quarter" idx="13" hasCustomPrompt="1"/>
            <p:custDataLst>
              <p:tags r:id="rId59"/>
            </p:custDataLst>
          </p:nvPr>
        </p:nvSpPr>
        <p:spPr>
          <a:xfrm>
            <a:off x="904106" y="4188597"/>
            <a:ext cx="2675635" cy="396000"/>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4" name="任意多边形: 形状 83"/>
          <p:cNvSpPr/>
          <p:nvPr>
            <p:custDataLst>
              <p:tags r:id="rId2"/>
            </p:custDataLst>
          </p:nvPr>
        </p:nvSpPr>
        <p:spPr>
          <a:xfrm rot="3192208">
            <a:off x="-759945" y="5662631"/>
            <a:ext cx="1792179" cy="1040101"/>
          </a:xfrm>
          <a:custGeom>
            <a:avLst/>
            <a:gdLst>
              <a:gd name="connsiteX0" fmla="*/ 0 w 1792179"/>
              <a:gd name="connsiteY0" fmla="*/ 19794 h 1040101"/>
              <a:gd name="connsiteX1" fmla="*/ 17147 w 1792179"/>
              <a:gd name="connsiteY1" fmla="*/ 16832 h 1040101"/>
              <a:gd name="connsiteX2" fmla="*/ 311581 w 1792179"/>
              <a:gd name="connsiteY2" fmla="*/ 0 h 1040101"/>
              <a:gd name="connsiteX3" fmla="*/ 1684227 w 1792179"/>
              <a:gd name="connsiteY3" fmla="*/ 393482 h 1040101"/>
              <a:gd name="connsiteX4" fmla="*/ 1792179 w 1792179"/>
              <a:gd name="connsiteY4" fmla="*/ 467729 h 1040101"/>
              <a:gd name="connsiteX5" fmla="*/ 1364044 w 1792179"/>
              <a:gd name="connsiteY5" fmla="*/ 1040101 h 104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179" h="1040101">
                <a:moveTo>
                  <a:pt x="0" y="19794"/>
                </a:moveTo>
                <a:lnTo>
                  <a:pt x="17147" y="16832"/>
                </a:lnTo>
                <a:cubicBezTo>
                  <a:pt x="113954" y="5702"/>
                  <a:pt x="212180" y="0"/>
                  <a:pt x="311581" y="0"/>
                </a:cubicBezTo>
                <a:cubicBezTo>
                  <a:pt x="808589" y="0"/>
                  <a:pt x="1276190" y="142541"/>
                  <a:pt x="1684227" y="393482"/>
                </a:cubicBezTo>
                <a:lnTo>
                  <a:pt x="1792179" y="467729"/>
                </a:lnTo>
                <a:lnTo>
                  <a:pt x="1364044" y="104010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2" name="任意多边形: 形状 81"/>
          <p:cNvSpPr/>
          <p:nvPr>
            <p:custDataLst>
              <p:tags r:id="rId3"/>
            </p:custDataLst>
          </p:nvPr>
        </p:nvSpPr>
        <p:spPr>
          <a:xfrm rot="3192208">
            <a:off x="-778161" y="5637886"/>
            <a:ext cx="1896007" cy="1092391"/>
          </a:xfrm>
          <a:custGeom>
            <a:avLst/>
            <a:gdLst>
              <a:gd name="connsiteX0" fmla="*/ 0 w 1896007"/>
              <a:gd name="connsiteY0" fmla="*/ 49189 h 1092391"/>
              <a:gd name="connsiteX1" fmla="*/ 187272 w 1896007"/>
              <a:gd name="connsiteY1" fmla="*/ 16832 h 1092391"/>
              <a:gd name="connsiteX2" fmla="*/ 481706 w 1896007"/>
              <a:gd name="connsiteY2" fmla="*/ 0 h 1092391"/>
              <a:gd name="connsiteX3" fmla="*/ 1854352 w 1896007"/>
              <a:gd name="connsiteY3" fmla="*/ 393482 h 1092391"/>
              <a:gd name="connsiteX4" fmla="*/ 1896007 w 1896007"/>
              <a:gd name="connsiteY4" fmla="*/ 422132 h 1092391"/>
              <a:gd name="connsiteX5" fmla="*/ 1394653 w 1896007"/>
              <a:gd name="connsiteY5" fmla="*/ 1092391 h 109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007" h="1092391">
                <a:moveTo>
                  <a:pt x="0" y="49189"/>
                </a:moveTo>
                <a:lnTo>
                  <a:pt x="187272" y="16832"/>
                </a:lnTo>
                <a:cubicBezTo>
                  <a:pt x="284079" y="5702"/>
                  <a:pt x="382305" y="0"/>
                  <a:pt x="481706" y="0"/>
                </a:cubicBezTo>
                <a:cubicBezTo>
                  <a:pt x="978714" y="0"/>
                  <a:pt x="1446315" y="142541"/>
                  <a:pt x="1854352" y="393482"/>
                </a:cubicBezTo>
                <a:lnTo>
                  <a:pt x="1896007" y="422132"/>
                </a:lnTo>
                <a:lnTo>
                  <a:pt x="1394653" y="109239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0" name="任意多边形: 形状 79"/>
          <p:cNvSpPr/>
          <p:nvPr>
            <p:custDataLst>
              <p:tags r:id="rId4"/>
            </p:custDataLst>
          </p:nvPr>
        </p:nvSpPr>
        <p:spPr>
          <a:xfrm rot="3192208">
            <a:off x="-789498" y="5615653"/>
            <a:ext cx="1989834" cy="1144681"/>
          </a:xfrm>
          <a:custGeom>
            <a:avLst/>
            <a:gdLst>
              <a:gd name="connsiteX0" fmla="*/ 0 w 1989834"/>
              <a:gd name="connsiteY0" fmla="*/ 84670 h 1144681"/>
              <a:gd name="connsiteX1" fmla="*/ 63330 w 1989834"/>
              <a:gd name="connsiteY1" fmla="*/ 66235 h 1144681"/>
              <a:gd name="connsiteX2" fmla="*/ 643694 w 1989834"/>
              <a:gd name="connsiteY2" fmla="*/ 0 h 1144681"/>
              <a:gd name="connsiteX3" fmla="*/ 1764611 w 1989834"/>
              <a:gd name="connsiteY3" fmla="*/ 256199 h 1144681"/>
              <a:gd name="connsiteX4" fmla="*/ 1989834 w 1989834"/>
              <a:gd name="connsiteY4" fmla="*/ 379027 h 1144681"/>
              <a:gd name="connsiteX5" fmla="*/ 1417124 w 1989834"/>
              <a:gd name="connsiteY5" fmla="*/ 1144681 h 114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834" h="1144681">
                <a:moveTo>
                  <a:pt x="0" y="84670"/>
                </a:moveTo>
                <a:lnTo>
                  <a:pt x="63330" y="66235"/>
                </a:lnTo>
                <a:cubicBezTo>
                  <a:pt x="250793" y="22807"/>
                  <a:pt x="444891" y="0"/>
                  <a:pt x="643694" y="0"/>
                </a:cubicBezTo>
                <a:cubicBezTo>
                  <a:pt x="1041300" y="0"/>
                  <a:pt x="1420086" y="91226"/>
                  <a:pt x="1764611" y="256199"/>
                </a:cubicBezTo>
                <a:lnTo>
                  <a:pt x="1989834" y="379027"/>
                </a:lnTo>
                <a:lnTo>
                  <a:pt x="1417124" y="114468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5"/>
            </p:custDataLst>
          </p:nvPr>
        </p:nvSpPr>
        <p:spPr>
          <a:xfrm rot="3192208">
            <a:off x="-791223" y="5596656"/>
            <a:ext cx="2069276" cy="1196971"/>
          </a:xfrm>
          <a:custGeom>
            <a:avLst/>
            <a:gdLst>
              <a:gd name="connsiteX0" fmla="*/ 0 w 2069276"/>
              <a:gd name="connsiteY0" fmla="*/ 128554 h 1196971"/>
              <a:gd name="connsiteX1" fmla="*/ 214085 w 2069276"/>
              <a:gd name="connsiteY1" fmla="*/ 66235 h 1196971"/>
              <a:gd name="connsiteX2" fmla="*/ 794449 w 2069276"/>
              <a:gd name="connsiteY2" fmla="*/ 0 h 1196971"/>
              <a:gd name="connsiteX3" fmla="*/ 1915366 w 2069276"/>
              <a:gd name="connsiteY3" fmla="*/ 256199 h 1196971"/>
              <a:gd name="connsiteX4" fmla="*/ 2069276 w 2069276"/>
              <a:gd name="connsiteY4" fmla="*/ 340136 h 1196971"/>
              <a:gd name="connsiteX5" fmla="*/ 1428363 w 2069276"/>
              <a:gd name="connsiteY5" fmla="*/ 1196971 h 119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276" h="1196971">
                <a:moveTo>
                  <a:pt x="0" y="128554"/>
                </a:moveTo>
                <a:lnTo>
                  <a:pt x="214085" y="66235"/>
                </a:lnTo>
                <a:cubicBezTo>
                  <a:pt x="401548" y="22807"/>
                  <a:pt x="595646" y="0"/>
                  <a:pt x="794449" y="0"/>
                </a:cubicBezTo>
                <a:cubicBezTo>
                  <a:pt x="1192056" y="0"/>
                  <a:pt x="1570841" y="91226"/>
                  <a:pt x="1915366" y="256199"/>
                </a:cubicBezTo>
                <a:lnTo>
                  <a:pt x="2069276" y="340136"/>
                </a:lnTo>
                <a:lnTo>
                  <a:pt x="1428363" y="119697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6"/>
            </p:custDataLst>
          </p:nvPr>
        </p:nvSpPr>
        <p:spPr>
          <a:xfrm rot="3192208">
            <a:off x="-785413" y="5581434"/>
            <a:ext cx="2139293" cy="1249259"/>
          </a:xfrm>
          <a:custGeom>
            <a:avLst/>
            <a:gdLst>
              <a:gd name="connsiteX0" fmla="*/ 0 w 2139293"/>
              <a:gd name="connsiteY0" fmla="*/ 179486 h 1249259"/>
              <a:gd name="connsiteX1" fmla="*/ 79439 w 2139293"/>
              <a:gd name="connsiteY1" fmla="*/ 146570 h 1249259"/>
              <a:gd name="connsiteX2" fmla="*/ 935779 w 2139293"/>
              <a:gd name="connsiteY2" fmla="*/ 0 h 1249259"/>
              <a:gd name="connsiteX3" fmla="*/ 2056696 w 2139293"/>
              <a:gd name="connsiteY3" fmla="*/ 256199 h 1249259"/>
              <a:gd name="connsiteX4" fmla="*/ 2139293 w 2139293"/>
              <a:gd name="connsiteY4" fmla="*/ 301244 h 1249259"/>
              <a:gd name="connsiteX5" fmla="*/ 1430176 w 2139293"/>
              <a:gd name="connsiteY5" fmla="*/ 1249259 h 124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293" h="1249259">
                <a:moveTo>
                  <a:pt x="0" y="179486"/>
                </a:moveTo>
                <a:lnTo>
                  <a:pt x="79439" y="146570"/>
                </a:lnTo>
                <a:cubicBezTo>
                  <a:pt x="349957" y="51315"/>
                  <a:pt x="637575" y="0"/>
                  <a:pt x="935779" y="0"/>
                </a:cubicBezTo>
                <a:cubicBezTo>
                  <a:pt x="1333386" y="0"/>
                  <a:pt x="1712171" y="91226"/>
                  <a:pt x="2056696" y="256199"/>
                </a:cubicBezTo>
                <a:lnTo>
                  <a:pt x="2139293" y="301244"/>
                </a:lnTo>
                <a:lnTo>
                  <a:pt x="1430176" y="124925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7"/>
            </p:custDataLst>
          </p:nvPr>
        </p:nvSpPr>
        <p:spPr>
          <a:xfrm rot="3192208">
            <a:off x="-774356" y="5568838"/>
            <a:ext cx="2202748" cy="1301549"/>
          </a:xfrm>
          <a:custGeom>
            <a:avLst/>
            <a:gdLst>
              <a:gd name="connsiteX0" fmla="*/ 0 w 2202748"/>
              <a:gd name="connsiteY0" fmla="*/ 235328 h 1301549"/>
              <a:gd name="connsiteX1" fmla="*/ 214207 w 2202748"/>
              <a:gd name="connsiteY1" fmla="*/ 146570 h 1301549"/>
              <a:gd name="connsiteX2" fmla="*/ 1070547 w 2202748"/>
              <a:gd name="connsiteY2" fmla="*/ 0 h 1301549"/>
              <a:gd name="connsiteX3" fmla="*/ 2191464 w 2202748"/>
              <a:gd name="connsiteY3" fmla="*/ 256199 h 1301549"/>
              <a:gd name="connsiteX4" fmla="*/ 2202748 w 2202748"/>
              <a:gd name="connsiteY4" fmla="*/ 262352 h 1301549"/>
              <a:gd name="connsiteX5" fmla="*/ 1425427 w 2202748"/>
              <a:gd name="connsiteY5" fmla="*/ 1301549 h 130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748" h="1301549">
                <a:moveTo>
                  <a:pt x="0" y="235328"/>
                </a:moveTo>
                <a:lnTo>
                  <a:pt x="214207" y="146570"/>
                </a:lnTo>
                <a:cubicBezTo>
                  <a:pt x="484725" y="51315"/>
                  <a:pt x="772343" y="0"/>
                  <a:pt x="1070547" y="0"/>
                </a:cubicBezTo>
                <a:cubicBezTo>
                  <a:pt x="1468154" y="0"/>
                  <a:pt x="1846939" y="91226"/>
                  <a:pt x="2191464" y="256199"/>
                </a:cubicBezTo>
                <a:lnTo>
                  <a:pt x="2202748" y="262352"/>
                </a:lnTo>
                <a:lnTo>
                  <a:pt x="1425427" y="130154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2" name="任意多边形: 形状 71"/>
          <p:cNvSpPr/>
          <p:nvPr>
            <p:custDataLst>
              <p:tags r:id="rId8"/>
            </p:custDataLst>
          </p:nvPr>
        </p:nvSpPr>
        <p:spPr>
          <a:xfrm rot="3192208">
            <a:off x="-755563" y="5557866"/>
            <a:ext cx="2253163" cy="1353839"/>
          </a:xfrm>
          <a:custGeom>
            <a:avLst/>
            <a:gdLst>
              <a:gd name="connsiteX0" fmla="*/ 0 w 2253163"/>
              <a:gd name="connsiteY0" fmla="*/ 297564 h 1353839"/>
              <a:gd name="connsiteX1" fmla="*/ 75849 w 2253163"/>
              <a:gd name="connsiteY1" fmla="*/ 256199 h 1353839"/>
              <a:gd name="connsiteX2" fmla="*/ 1196766 w 2253163"/>
              <a:gd name="connsiteY2" fmla="*/ 0 h 1353839"/>
              <a:gd name="connsiteX3" fmla="*/ 2053107 w 2253163"/>
              <a:gd name="connsiteY3" fmla="*/ 146570 h 1353839"/>
              <a:gd name="connsiteX4" fmla="*/ 2253163 w 2253163"/>
              <a:gd name="connsiteY4" fmla="*/ 229464 h 1353839"/>
              <a:gd name="connsiteX5" fmla="*/ 1412130 w 2253163"/>
              <a:gd name="connsiteY5" fmla="*/ 1353839 h 135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3163" h="1353839">
                <a:moveTo>
                  <a:pt x="0" y="297564"/>
                </a:moveTo>
                <a:lnTo>
                  <a:pt x="75849" y="256199"/>
                </a:lnTo>
                <a:cubicBezTo>
                  <a:pt x="420374" y="91226"/>
                  <a:pt x="799160" y="0"/>
                  <a:pt x="1196766" y="0"/>
                </a:cubicBezTo>
                <a:cubicBezTo>
                  <a:pt x="1494971" y="0"/>
                  <a:pt x="1782589" y="51315"/>
                  <a:pt x="2053107" y="146570"/>
                </a:cubicBezTo>
                <a:lnTo>
                  <a:pt x="2253163" y="229464"/>
                </a:lnTo>
                <a:lnTo>
                  <a:pt x="1412130" y="135383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0" name="任意多边形: 形状 69"/>
          <p:cNvSpPr/>
          <p:nvPr>
            <p:custDataLst>
              <p:tags r:id="rId9"/>
            </p:custDataLst>
          </p:nvPr>
        </p:nvSpPr>
        <p:spPr>
          <a:xfrm rot="3192208">
            <a:off x="-732523" y="5548599"/>
            <a:ext cx="2297633" cy="1406129"/>
          </a:xfrm>
          <a:custGeom>
            <a:avLst/>
            <a:gdLst>
              <a:gd name="connsiteX0" fmla="*/ 0 w 2297633"/>
              <a:gd name="connsiteY0" fmla="*/ 363617 h 1406129"/>
              <a:gd name="connsiteX1" fmla="*/ 196966 w 2297633"/>
              <a:gd name="connsiteY1" fmla="*/ 256199 h 1406129"/>
              <a:gd name="connsiteX2" fmla="*/ 1317883 w 2297633"/>
              <a:gd name="connsiteY2" fmla="*/ 0 h 1406129"/>
              <a:gd name="connsiteX3" fmla="*/ 2174224 w 2297633"/>
              <a:gd name="connsiteY3" fmla="*/ 146570 h 1406129"/>
              <a:gd name="connsiteX4" fmla="*/ 2297633 w 2297633"/>
              <a:gd name="connsiteY4" fmla="*/ 197705 h 1406129"/>
              <a:gd name="connsiteX5" fmla="*/ 1393730 w 2297633"/>
              <a:gd name="connsiteY5" fmla="*/ 1406129 h 14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633" h="1406129">
                <a:moveTo>
                  <a:pt x="0" y="363617"/>
                </a:moveTo>
                <a:lnTo>
                  <a:pt x="196966" y="256199"/>
                </a:lnTo>
                <a:cubicBezTo>
                  <a:pt x="541491" y="91226"/>
                  <a:pt x="920277" y="0"/>
                  <a:pt x="1317883" y="0"/>
                </a:cubicBezTo>
                <a:cubicBezTo>
                  <a:pt x="1616088" y="0"/>
                  <a:pt x="1903706" y="51315"/>
                  <a:pt x="2174224" y="146570"/>
                </a:cubicBezTo>
                <a:lnTo>
                  <a:pt x="2297633" y="197705"/>
                </a:lnTo>
                <a:lnTo>
                  <a:pt x="1393730" y="140612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10"/>
            </p:custDataLst>
          </p:nvPr>
        </p:nvSpPr>
        <p:spPr>
          <a:xfrm rot="3192208">
            <a:off x="-704221" y="5541970"/>
            <a:ext cx="2335519" cy="1458417"/>
          </a:xfrm>
          <a:custGeom>
            <a:avLst/>
            <a:gdLst>
              <a:gd name="connsiteX0" fmla="*/ 0 w 2335519"/>
              <a:gd name="connsiteY0" fmla="*/ 434592 h 1458417"/>
              <a:gd name="connsiteX1" fmla="*/ 59773 w 2335519"/>
              <a:gd name="connsiteY1" fmla="*/ 393482 h 1458417"/>
              <a:gd name="connsiteX2" fmla="*/ 1432418 w 2335519"/>
              <a:gd name="connsiteY2" fmla="*/ 0 h 1458417"/>
              <a:gd name="connsiteX3" fmla="*/ 2288759 w 2335519"/>
              <a:gd name="connsiteY3" fmla="*/ 146570 h 1458417"/>
              <a:gd name="connsiteX4" fmla="*/ 2335519 w 2335519"/>
              <a:gd name="connsiteY4" fmla="*/ 165945 h 1458417"/>
              <a:gd name="connsiteX5" fmla="*/ 1368749 w 2335519"/>
              <a:gd name="connsiteY5" fmla="*/ 1458417 h 145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519" h="1458417">
                <a:moveTo>
                  <a:pt x="0" y="434592"/>
                </a:moveTo>
                <a:lnTo>
                  <a:pt x="59773" y="393482"/>
                </a:lnTo>
                <a:cubicBezTo>
                  <a:pt x="467810" y="142541"/>
                  <a:pt x="935411" y="0"/>
                  <a:pt x="1432418" y="0"/>
                </a:cubicBezTo>
                <a:cubicBezTo>
                  <a:pt x="1730623" y="0"/>
                  <a:pt x="2018241" y="51315"/>
                  <a:pt x="2288759" y="146570"/>
                </a:cubicBezTo>
                <a:lnTo>
                  <a:pt x="2335519" y="165945"/>
                </a:lnTo>
                <a:lnTo>
                  <a:pt x="1368749" y="145841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11"/>
            </p:custDataLst>
          </p:nvPr>
        </p:nvSpPr>
        <p:spPr>
          <a:xfrm rot="3192208">
            <a:off x="-671123" y="5536607"/>
            <a:ext cx="2365713" cy="1510707"/>
          </a:xfrm>
          <a:custGeom>
            <a:avLst/>
            <a:gdLst>
              <a:gd name="connsiteX0" fmla="*/ 0 w 2365713"/>
              <a:gd name="connsiteY0" fmla="*/ 509630 h 1510707"/>
              <a:gd name="connsiteX1" fmla="*/ 168877 w 2365713"/>
              <a:gd name="connsiteY1" fmla="*/ 393482 h 1510707"/>
              <a:gd name="connsiteX2" fmla="*/ 1541522 w 2365713"/>
              <a:gd name="connsiteY2" fmla="*/ 0 h 1510707"/>
              <a:gd name="connsiteX3" fmla="*/ 2121886 w 2365713"/>
              <a:gd name="connsiteY3" fmla="*/ 66235 h 1510707"/>
              <a:gd name="connsiteX4" fmla="*/ 2365713 w 2365713"/>
              <a:gd name="connsiteY4" fmla="*/ 137211 h 1510707"/>
              <a:gd name="connsiteX5" fmla="*/ 1338336 w 2365713"/>
              <a:gd name="connsiteY5" fmla="*/ 1510707 h 151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5713" h="1510707">
                <a:moveTo>
                  <a:pt x="0" y="509630"/>
                </a:moveTo>
                <a:lnTo>
                  <a:pt x="168877" y="393482"/>
                </a:lnTo>
                <a:cubicBezTo>
                  <a:pt x="576914" y="142541"/>
                  <a:pt x="1044515" y="0"/>
                  <a:pt x="1541522" y="0"/>
                </a:cubicBezTo>
                <a:cubicBezTo>
                  <a:pt x="1740325" y="0"/>
                  <a:pt x="1934423" y="22807"/>
                  <a:pt x="2121886" y="66235"/>
                </a:cubicBezTo>
                <a:lnTo>
                  <a:pt x="2365713" y="137211"/>
                </a:lnTo>
                <a:lnTo>
                  <a:pt x="1338336" y="151070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12"/>
            </p:custDataLst>
          </p:nvPr>
        </p:nvSpPr>
        <p:spPr>
          <a:xfrm rot="3192208">
            <a:off x="-634087" y="5531443"/>
            <a:ext cx="2388328" cy="1562997"/>
          </a:xfrm>
          <a:custGeom>
            <a:avLst/>
            <a:gdLst>
              <a:gd name="connsiteX0" fmla="*/ 0 w 2388328"/>
              <a:gd name="connsiteY0" fmla="*/ 587689 h 1562997"/>
              <a:gd name="connsiteX1" fmla="*/ 36510 w 2388328"/>
              <a:gd name="connsiteY1" fmla="*/ 556782 h 1562997"/>
              <a:gd name="connsiteX2" fmla="*/ 1646588 w 2388328"/>
              <a:gd name="connsiteY2" fmla="*/ 0 h 1562997"/>
              <a:gd name="connsiteX3" fmla="*/ 2226952 w 2388328"/>
              <a:gd name="connsiteY3" fmla="*/ 66235 h 1562997"/>
              <a:gd name="connsiteX4" fmla="*/ 2388328 w 2388328"/>
              <a:gd name="connsiteY4" fmla="*/ 113210 h 1562997"/>
              <a:gd name="connsiteX5" fmla="*/ 1303885 w 2388328"/>
              <a:gd name="connsiteY5" fmla="*/ 1562997 h 15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328" h="1562997">
                <a:moveTo>
                  <a:pt x="0" y="587689"/>
                </a:moveTo>
                <a:lnTo>
                  <a:pt x="36510" y="556782"/>
                </a:lnTo>
                <a:cubicBezTo>
                  <a:pt x="496116" y="205259"/>
                  <a:pt x="1050179" y="0"/>
                  <a:pt x="1646588" y="0"/>
                </a:cubicBezTo>
                <a:cubicBezTo>
                  <a:pt x="1845391" y="0"/>
                  <a:pt x="2039489" y="22807"/>
                  <a:pt x="2226952" y="66235"/>
                </a:cubicBezTo>
                <a:lnTo>
                  <a:pt x="2388328" y="113210"/>
                </a:lnTo>
                <a:lnTo>
                  <a:pt x="1303885" y="156299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13"/>
            </p:custDataLst>
          </p:nvPr>
        </p:nvSpPr>
        <p:spPr>
          <a:xfrm rot="3192208">
            <a:off x="-591592" y="5529014"/>
            <a:ext cx="2404114" cy="1615286"/>
          </a:xfrm>
          <a:custGeom>
            <a:avLst/>
            <a:gdLst>
              <a:gd name="connsiteX0" fmla="*/ 0 w 2404114"/>
              <a:gd name="connsiteY0" fmla="*/ 670855 h 1615286"/>
              <a:gd name="connsiteX1" fmla="*/ 134747 w 2404114"/>
              <a:gd name="connsiteY1" fmla="*/ 556782 h 1615286"/>
              <a:gd name="connsiteX2" fmla="*/ 1744825 w 2404114"/>
              <a:gd name="connsiteY2" fmla="*/ 0 h 1615286"/>
              <a:gd name="connsiteX3" fmla="*/ 2325189 w 2404114"/>
              <a:gd name="connsiteY3" fmla="*/ 66235 h 1615286"/>
              <a:gd name="connsiteX4" fmla="*/ 2404114 w 2404114"/>
              <a:gd name="connsiteY4" fmla="*/ 89209 h 1615286"/>
              <a:gd name="connsiteX5" fmla="*/ 1262606 w 2404114"/>
              <a:gd name="connsiteY5" fmla="*/ 1615286 h 1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14" h="1615286">
                <a:moveTo>
                  <a:pt x="0" y="670855"/>
                </a:moveTo>
                <a:lnTo>
                  <a:pt x="134747" y="556782"/>
                </a:lnTo>
                <a:cubicBezTo>
                  <a:pt x="594353" y="205259"/>
                  <a:pt x="1148416" y="0"/>
                  <a:pt x="1744825" y="0"/>
                </a:cubicBezTo>
                <a:cubicBezTo>
                  <a:pt x="1943628" y="0"/>
                  <a:pt x="2137726" y="22807"/>
                  <a:pt x="2325189" y="66235"/>
                </a:cubicBezTo>
                <a:lnTo>
                  <a:pt x="2404114" y="89209"/>
                </a:lnTo>
                <a:lnTo>
                  <a:pt x="1262606" y="1615286"/>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4"/>
            </p:custDataLst>
          </p:nvPr>
        </p:nvSpPr>
        <p:spPr>
          <a:xfrm rot="3192208">
            <a:off x="-548115" y="5526939"/>
            <a:ext cx="2418466" cy="1667575"/>
          </a:xfrm>
          <a:custGeom>
            <a:avLst/>
            <a:gdLst>
              <a:gd name="connsiteX0" fmla="*/ 0 w 2418466"/>
              <a:gd name="connsiteY0" fmla="*/ 754888 h 1667575"/>
              <a:gd name="connsiteX1" fmla="*/ 10136 w 2418466"/>
              <a:gd name="connsiteY1" fmla="*/ 744459 h 1667575"/>
              <a:gd name="connsiteX2" fmla="*/ 1841905 w 2418466"/>
              <a:gd name="connsiteY2" fmla="*/ 0 h 1667575"/>
              <a:gd name="connsiteX3" fmla="*/ 2136340 w 2418466"/>
              <a:gd name="connsiteY3" fmla="*/ 16832 h 1667575"/>
              <a:gd name="connsiteX4" fmla="*/ 2418466 w 2418466"/>
              <a:gd name="connsiteY4" fmla="*/ 65577 h 1667575"/>
              <a:gd name="connsiteX5" fmla="*/ 1220169 w 2418466"/>
              <a:gd name="connsiteY5" fmla="*/ 1667575 h 16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466" h="1667575">
                <a:moveTo>
                  <a:pt x="0" y="754888"/>
                </a:moveTo>
                <a:lnTo>
                  <a:pt x="10136" y="744459"/>
                </a:lnTo>
                <a:cubicBezTo>
                  <a:pt x="507921" y="279380"/>
                  <a:pt x="1146094" y="0"/>
                  <a:pt x="1841905" y="0"/>
                </a:cubicBezTo>
                <a:cubicBezTo>
                  <a:pt x="1941307" y="0"/>
                  <a:pt x="2039532" y="5702"/>
                  <a:pt x="2136340" y="16832"/>
                </a:cubicBezTo>
                <a:lnTo>
                  <a:pt x="2418466" y="65577"/>
                </a:lnTo>
                <a:lnTo>
                  <a:pt x="1220169" y="166757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5"/>
            </p:custDataLst>
          </p:nvPr>
        </p:nvSpPr>
        <p:spPr>
          <a:xfrm rot="3192208">
            <a:off x="-496263" y="5525957"/>
            <a:ext cx="2417710" cy="1719865"/>
          </a:xfrm>
          <a:custGeom>
            <a:avLst/>
            <a:gdLst>
              <a:gd name="connsiteX0" fmla="*/ 0 w 2417710"/>
              <a:gd name="connsiteY0" fmla="*/ 845595 h 1719865"/>
              <a:gd name="connsiteX1" fmla="*/ 98293 w 2417710"/>
              <a:gd name="connsiteY1" fmla="*/ 744459 h 1719865"/>
              <a:gd name="connsiteX2" fmla="*/ 1930062 w 2417710"/>
              <a:gd name="connsiteY2" fmla="*/ 0 h 1719865"/>
              <a:gd name="connsiteX3" fmla="*/ 2224497 w 2417710"/>
              <a:gd name="connsiteY3" fmla="*/ 16832 h 1719865"/>
              <a:gd name="connsiteX4" fmla="*/ 2417710 w 2417710"/>
              <a:gd name="connsiteY4" fmla="*/ 50215 h 1719865"/>
              <a:gd name="connsiteX5" fmla="*/ 1168810 w 2417710"/>
              <a:gd name="connsiteY5" fmla="*/ 1719865 h 171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710" h="1719865">
                <a:moveTo>
                  <a:pt x="0" y="845595"/>
                </a:moveTo>
                <a:lnTo>
                  <a:pt x="98293" y="744459"/>
                </a:lnTo>
                <a:cubicBezTo>
                  <a:pt x="596078" y="279380"/>
                  <a:pt x="1234251" y="0"/>
                  <a:pt x="1930062" y="0"/>
                </a:cubicBezTo>
                <a:cubicBezTo>
                  <a:pt x="2029464" y="0"/>
                  <a:pt x="2127689" y="5702"/>
                  <a:pt x="2224497" y="16832"/>
                </a:cubicBezTo>
                <a:lnTo>
                  <a:pt x="2417710" y="50215"/>
                </a:lnTo>
                <a:lnTo>
                  <a:pt x="1168810" y="171986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6"/>
            </p:custDataLst>
          </p:nvPr>
        </p:nvSpPr>
        <p:spPr>
          <a:xfrm rot="3192208">
            <a:off x="-444413" y="5524977"/>
            <a:ext cx="2416953" cy="1772154"/>
          </a:xfrm>
          <a:custGeom>
            <a:avLst/>
            <a:gdLst>
              <a:gd name="connsiteX0" fmla="*/ 0 w 2416953"/>
              <a:gd name="connsiteY0" fmla="*/ 936301 h 1772154"/>
              <a:gd name="connsiteX1" fmla="*/ 186449 w 2416953"/>
              <a:gd name="connsiteY1" fmla="*/ 744459 h 1772154"/>
              <a:gd name="connsiteX2" fmla="*/ 2018218 w 2416953"/>
              <a:gd name="connsiteY2" fmla="*/ 0 h 1772154"/>
              <a:gd name="connsiteX3" fmla="*/ 2312653 w 2416953"/>
              <a:gd name="connsiteY3" fmla="*/ 16832 h 1772154"/>
              <a:gd name="connsiteX4" fmla="*/ 2416953 w 2416953"/>
              <a:gd name="connsiteY4" fmla="*/ 34853 h 1772154"/>
              <a:gd name="connsiteX5" fmla="*/ 1117450 w 2416953"/>
              <a:gd name="connsiteY5" fmla="*/ 1772154 h 17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6953" h="1772154">
                <a:moveTo>
                  <a:pt x="0" y="936301"/>
                </a:moveTo>
                <a:lnTo>
                  <a:pt x="186449" y="744459"/>
                </a:lnTo>
                <a:cubicBezTo>
                  <a:pt x="684234" y="279380"/>
                  <a:pt x="1322407" y="0"/>
                  <a:pt x="2018218" y="0"/>
                </a:cubicBezTo>
                <a:cubicBezTo>
                  <a:pt x="2117620" y="0"/>
                  <a:pt x="2215845" y="5702"/>
                  <a:pt x="2312653" y="16832"/>
                </a:cubicBezTo>
                <a:lnTo>
                  <a:pt x="2416953" y="34853"/>
                </a:lnTo>
                <a:lnTo>
                  <a:pt x="1117450" y="177215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7"/>
            </p:custDataLst>
          </p:nvPr>
        </p:nvSpPr>
        <p:spPr>
          <a:xfrm rot="3192208">
            <a:off x="-386469" y="5527048"/>
            <a:ext cx="2408575" cy="1824444"/>
          </a:xfrm>
          <a:custGeom>
            <a:avLst/>
            <a:gdLst>
              <a:gd name="connsiteX0" fmla="*/ 0 w 2408575"/>
              <a:gd name="connsiteY0" fmla="*/ 1032708 h 1824444"/>
              <a:gd name="connsiteX1" fmla="*/ 62485 w 2408575"/>
              <a:gd name="connsiteY1" fmla="*/ 954875 h 1824444"/>
              <a:gd name="connsiteX2" fmla="*/ 2098754 w 2408575"/>
              <a:gd name="connsiteY2" fmla="*/ 0 h 1824444"/>
              <a:gd name="connsiteX3" fmla="*/ 2393189 w 2408575"/>
              <a:gd name="connsiteY3" fmla="*/ 16832 h 1824444"/>
              <a:gd name="connsiteX4" fmla="*/ 2408575 w 2408575"/>
              <a:gd name="connsiteY4" fmla="*/ 19490 h 1824444"/>
              <a:gd name="connsiteX5" fmla="*/ 1058468 w 2408575"/>
              <a:gd name="connsiteY5" fmla="*/ 1824444 h 18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575" h="1824444">
                <a:moveTo>
                  <a:pt x="0" y="1032708"/>
                </a:moveTo>
                <a:lnTo>
                  <a:pt x="62485" y="954875"/>
                </a:lnTo>
                <a:cubicBezTo>
                  <a:pt x="583612" y="364904"/>
                  <a:pt x="1303542" y="0"/>
                  <a:pt x="2098754" y="0"/>
                </a:cubicBezTo>
                <a:cubicBezTo>
                  <a:pt x="2198156" y="0"/>
                  <a:pt x="2296381" y="5702"/>
                  <a:pt x="2393189" y="16832"/>
                </a:cubicBezTo>
                <a:lnTo>
                  <a:pt x="2408575" y="19490"/>
                </a:lnTo>
                <a:lnTo>
                  <a:pt x="1058468" y="182444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3" name="任意多边形: 形状 102"/>
          <p:cNvSpPr/>
          <p:nvPr>
            <p:custDataLst>
              <p:tags r:id="rId18"/>
            </p:custDataLst>
          </p:nvPr>
        </p:nvSpPr>
        <p:spPr>
          <a:xfrm rot="3960000">
            <a:off x="9491074" y="4079930"/>
            <a:ext cx="2552912" cy="4030061"/>
          </a:xfrm>
          <a:custGeom>
            <a:avLst/>
            <a:gdLst>
              <a:gd name="connsiteX0" fmla="*/ 252816 w 2552912"/>
              <a:gd name="connsiteY0" fmla="*/ 0 h 4030061"/>
              <a:gd name="connsiteX1" fmla="*/ 2552912 w 2552912"/>
              <a:gd name="connsiteY1" fmla="*/ 1024069 h 4030061"/>
              <a:gd name="connsiteX2" fmla="*/ 1214558 w 2552912"/>
              <a:gd name="connsiteY2" fmla="*/ 4030061 h 4030061"/>
              <a:gd name="connsiteX3" fmla="*/ 1060897 w 2552912"/>
              <a:gd name="connsiteY3" fmla="*/ 3890405 h 4030061"/>
              <a:gd name="connsiteX4" fmla="*/ 0 w 2552912"/>
              <a:gd name="connsiteY4" fmla="*/ 1329171 h 4030061"/>
              <a:gd name="connsiteX5" fmla="*/ 219790 w 2552912"/>
              <a:gd name="connsiteY5" fmla="*/ 83760 h 403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912" h="4030061">
                <a:moveTo>
                  <a:pt x="252816" y="0"/>
                </a:moveTo>
                <a:lnTo>
                  <a:pt x="2552912" y="1024069"/>
                </a:lnTo>
                <a:lnTo>
                  <a:pt x="1214558" y="4030061"/>
                </a:lnTo>
                <a:lnTo>
                  <a:pt x="1060897" y="3890405"/>
                </a:lnTo>
                <a:cubicBezTo>
                  <a:pt x="405421" y="3234927"/>
                  <a:pt x="0" y="2329395"/>
                  <a:pt x="0" y="1329171"/>
                </a:cubicBezTo>
                <a:cubicBezTo>
                  <a:pt x="0" y="891572"/>
                  <a:pt x="77600" y="472099"/>
                  <a:pt x="219790" y="8376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19"/>
            </p:custDataLst>
          </p:nvPr>
        </p:nvSpPr>
        <p:spPr>
          <a:xfrm rot="3960000">
            <a:off x="9649604" y="4239275"/>
            <a:ext cx="2385122" cy="3828578"/>
          </a:xfrm>
          <a:custGeom>
            <a:avLst/>
            <a:gdLst>
              <a:gd name="connsiteX0" fmla="*/ 211692 w 2385122"/>
              <a:gd name="connsiteY0" fmla="*/ 0 h 3828578"/>
              <a:gd name="connsiteX1" fmla="*/ 2385122 w 2385122"/>
              <a:gd name="connsiteY1" fmla="*/ 967674 h 3828578"/>
              <a:gd name="connsiteX2" fmla="*/ 1111365 w 2385122"/>
              <a:gd name="connsiteY2" fmla="*/ 3828578 h 3828578"/>
              <a:gd name="connsiteX3" fmla="*/ 1060898 w 2385122"/>
              <a:gd name="connsiteY3" fmla="*/ 3782711 h 3828578"/>
              <a:gd name="connsiteX4" fmla="*/ 0 w 2385122"/>
              <a:gd name="connsiteY4" fmla="*/ 1221477 h 3828578"/>
              <a:gd name="connsiteX5" fmla="*/ 162844 w 2385122"/>
              <a:gd name="connsiteY5" fmla="*/ 144366 h 38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5122" h="3828578">
                <a:moveTo>
                  <a:pt x="211692" y="0"/>
                </a:moveTo>
                <a:lnTo>
                  <a:pt x="2385122" y="967674"/>
                </a:lnTo>
                <a:lnTo>
                  <a:pt x="1111365" y="3828578"/>
                </a:lnTo>
                <a:lnTo>
                  <a:pt x="1060898" y="3782711"/>
                </a:lnTo>
                <a:cubicBezTo>
                  <a:pt x="405421" y="3127233"/>
                  <a:pt x="0" y="2221701"/>
                  <a:pt x="0" y="1221477"/>
                </a:cubicBezTo>
                <a:cubicBezTo>
                  <a:pt x="0" y="846393"/>
                  <a:pt x="57013" y="484625"/>
                  <a:pt x="162844" y="144366"/>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0"/>
            </p:custDataLst>
          </p:nvPr>
        </p:nvSpPr>
        <p:spPr>
          <a:xfrm rot="3960000">
            <a:off x="9810400" y="4401906"/>
            <a:ext cx="2217332" cy="3618509"/>
          </a:xfrm>
          <a:custGeom>
            <a:avLst/>
            <a:gdLst>
              <a:gd name="connsiteX0" fmla="*/ 174639 w 2217332"/>
              <a:gd name="connsiteY0" fmla="*/ 0 h 3618509"/>
              <a:gd name="connsiteX1" fmla="*/ 2217332 w 2217332"/>
              <a:gd name="connsiteY1" fmla="*/ 909465 h 3618509"/>
              <a:gd name="connsiteX2" fmla="*/ 1011188 w 2217332"/>
              <a:gd name="connsiteY2" fmla="*/ 3618509 h 3618509"/>
              <a:gd name="connsiteX3" fmla="*/ 827119 w 2217332"/>
              <a:gd name="connsiteY3" fmla="*/ 3415981 h 3618509"/>
              <a:gd name="connsiteX4" fmla="*/ 0 w 2217332"/>
              <a:gd name="connsiteY4" fmla="*/ 1111970 h 3618509"/>
              <a:gd name="connsiteX5" fmla="*/ 162844 w 2217332"/>
              <a:gd name="connsiteY5" fmla="*/ 34859 h 36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32" h="3618509">
                <a:moveTo>
                  <a:pt x="174639" y="0"/>
                </a:moveTo>
                <a:lnTo>
                  <a:pt x="2217332" y="909465"/>
                </a:lnTo>
                <a:lnTo>
                  <a:pt x="1011188" y="3618509"/>
                </a:lnTo>
                <a:lnTo>
                  <a:pt x="827119" y="3415981"/>
                </a:lnTo>
                <a:cubicBezTo>
                  <a:pt x="310400" y="2789864"/>
                  <a:pt x="0" y="1987166"/>
                  <a:pt x="0" y="1111970"/>
                </a:cubicBezTo>
                <a:cubicBezTo>
                  <a:pt x="0" y="736886"/>
                  <a:pt x="57013" y="375118"/>
                  <a:pt x="162844" y="34859"/>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9" name="任意多边形: 形状 108"/>
          <p:cNvSpPr/>
          <p:nvPr>
            <p:custDataLst>
              <p:tags r:id="rId21"/>
            </p:custDataLst>
          </p:nvPr>
        </p:nvSpPr>
        <p:spPr>
          <a:xfrm rot="3960000">
            <a:off x="9973427" y="4567590"/>
            <a:ext cx="2049541" cy="3400351"/>
          </a:xfrm>
          <a:custGeom>
            <a:avLst/>
            <a:gdLst>
              <a:gd name="connsiteX0" fmla="*/ 141190 w 2049541"/>
              <a:gd name="connsiteY0" fmla="*/ 0 h 3400351"/>
              <a:gd name="connsiteX1" fmla="*/ 2049541 w 2049541"/>
              <a:gd name="connsiteY1" fmla="*/ 849653 h 3400351"/>
              <a:gd name="connsiteX2" fmla="*/ 913897 w 2049541"/>
              <a:gd name="connsiteY2" fmla="*/ 3400351 h 3400351"/>
              <a:gd name="connsiteX3" fmla="*/ 827118 w 2049541"/>
              <a:gd name="connsiteY3" fmla="*/ 3304870 h 3400351"/>
              <a:gd name="connsiteX4" fmla="*/ 0 w 2049541"/>
              <a:gd name="connsiteY4" fmla="*/ 1000858 h 3400351"/>
              <a:gd name="connsiteX5" fmla="*/ 114034 w 2049541"/>
              <a:gd name="connsiteY5" fmla="*/ 95630 h 340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541" h="3400351">
                <a:moveTo>
                  <a:pt x="141190" y="0"/>
                </a:moveTo>
                <a:lnTo>
                  <a:pt x="2049541" y="849653"/>
                </a:lnTo>
                <a:lnTo>
                  <a:pt x="913897" y="3400351"/>
                </a:lnTo>
                <a:lnTo>
                  <a:pt x="827118" y="3304870"/>
                </a:lnTo>
                <a:cubicBezTo>
                  <a:pt x="310400" y="2678752"/>
                  <a:pt x="0" y="1876054"/>
                  <a:pt x="0" y="1000858"/>
                </a:cubicBezTo>
                <a:cubicBezTo>
                  <a:pt x="0" y="688288"/>
                  <a:pt x="39592" y="384964"/>
                  <a:pt x="114034" y="9563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3" name="任意多边形: 形状 112"/>
          <p:cNvSpPr/>
          <p:nvPr>
            <p:custDataLst>
              <p:tags r:id="rId22"/>
            </p:custDataLst>
          </p:nvPr>
        </p:nvSpPr>
        <p:spPr>
          <a:xfrm rot="3960000">
            <a:off x="10136663" y="4734509"/>
            <a:ext cx="1881751" cy="3179533"/>
          </a:xfrm>
          <a:custGeom>
            <a:avLst/>
            <a:gdLst>
              <a:gd name="connsiteX0" fmla="*/ 110208 w 1881751"/>
              <a:gd name="connsiteY0" fmla="*/ 0 h 3179533"/>
              <a:gd name="connsiteX1" fmla="*/ 1881751 w 1881751"/>
              <a:gd name="connsiteY1" fmla="*/ 788741 h 3179533"/>
              <a:gd name="connsiteX2" fmla="*/ 817302 w 1881751"/>
              <a:gd name="connsiteY2" fmla="*/ 3179533 h 3179533"/>
              <a:gd name="connsiteX3" fmla="*/ 618603 w 1881751"/>
              <a:gd name="connsiteY3" fmla="*/ 2913816 h 3179533"/>
              <a:gd name="connsiteX4" fmla="*/ 0 w 1881751"/>
              <a:gd name="connsiteY4" fmla="*/ 888648 h 3179533"/>
              <a:gd name="connsiteX5" fmla="*/ 73589 w 1881751"/>
              <a:gd name="connsiteY5" fmla="*/ 158661 h 31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751" h="3179533">
                <a:moveTo>
                  <a:pt x="110208" y="0"/>
                </a:moveTo>
                <a:lnTo>
                  <a:pt x="1881751" y="788741"/>
                </a:lnTo>
                <a:lnTo>
                  <a:pt x="817302" y="3179533"/>
                </a:lnTo>
                <a:lnTo>
                  <a:pt x="618603" y="2913816"/>
                </a:lnTo>
                <a:cubicBezTo>
                  <a:pt x="228049" y="2335720"/>
                  <a:pt x="0" y="1638816"/>
                  <a:pt x="0" y="888648"/>
                </a:cubicBezTo>
                <a:cubicBezTo>
                  <a:pt x="0" y="638591"/>
                  <a:pt x="25339" y="394454"/>
                  <a:pt x="73589" y="15866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1" name="任意多边形: 形状 110"/>
          <p:cNvSpPr/>
          <p:nvPr>
            <p:custDataLst>
              <p:tags r:id="rId23"/>
            </p:custDataLst>
          </p:nvPr>
        </p:nvSpPr>
        <p:spPr>
          <a:xfrm rot="3960000">
            <a:off x="10304850" y="4906694"/>
            <a:ext cx="1713960" cy="2943771"/>
          </a:xfrm>
          <a:custGeom>
            <a:avLst/>
            <a:gdLst>
              <a:gd name="connsiteX0" fmla="*/ 83837 w 1713960"/>
              <a:gd name="connsiteY0" fmla="*/ 0 h 2943771"/>
              <a:gd name="connsiteX1" fmla="*/ 1713960 w 1713960"/>
              <a:gd name="connsiteY1" fmla="*/ 725777 h 2943771"/>
              <a:gd name="connsiteX2" fmla="*/ 726446 w 1713960"/>
              <a:gd name="connsiteY2" fmla="*/ 2943771 h 2943771"/>
              <a:gd name="connsiteX3" fmla="*/ 618604 w 1713960"/>
              <a:gd name="connsiteY3" fmla="*/ 2799555 h 2943771"/>
              <a:gd name="connsiteX4" fmla="*/ 0 w 1713960"/>
              <a:gd name="connsiteY4" fmla="*/ 774387 h 2943771"/>
              <a:gd name="connsiteX5" fmla="*/ 73589 w 1713960"/>
              <a:gd name="connsiteY5" fmla="*/ 44401 h 294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960" h="2943771">
                <a:moveTo>
                  <a:pt x="83837" y="0"/>
                </a:moveTo>
                <a:lnTo>
                  <a:pt x="1713960" y="725777"/>
                </a:lnTo>
                <a:lnTo>
                  <a:pt x="726446" y="2943771"/>
                </a:lnTo>
                <a:lnTo>
                  <a:pt x="618604" y="2799555"/>
                </a:lnTo>
                <a:cubicBezTo>
                  <a:pt x="228050" y="2221460"/>
                  <a:pt x="0" y="1524555"/>
                  <a:pt x="0" y="774387"/>
                </a:cubicBezTo>
                <a:cubicBezTo>
                  <a:pt x="0" y="524331"/>
                  <a:pt x="25339" y="280193"/>
                  <a:pt x="73589" y="4440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7" name="任意多边形: 形状 116"/>
          <p:cNvSpPr/>
          <p:nvPr>
            <p:custDataLst>
              <p:tags r:id="rId24"/>
            </p:custDataLst>
          </p:nvPr>
        </p:nvSpPr>
        <p:spPr>
          <a:xfrm rot="3960000">
            <a:off x="10472352" y="5079938"/>
            <a:ext cx="1546169" cy="2706504"/>
          </a:xfrm>
          <a:custGeom>
            <a:avLst/>
            <a:gdLst>
              <a:gd name="connsiteX0" fmla="*/ 60845 w 1546169"/>
              <a:gd name="connsiteY0" fmla="*/ 0 h 2706504"/>
              <a:gd name="connsiteX1" fmla="*/ 1546169 w 1546169"/>
              <a:gd name="connsiteY1" fmla="*/ 661310 h 2706504"/>
              <a:gd name="connsiteX2" fmla="*/ 635590 w 1546169"/>
              <a:gd name="connsiteY2" fmla="*/ 2706504 h 2706504"/>
              <a:gd name="connsiteX3" fmla="*/ 618604 w 1546169"/>
              <a:gd name="connsiteY3" fmla="*/ 2683788 h 2706504"/>
              <a:gd name="connsiteX4" fmla="*/ 0 w 1546169"/>
              <a:gd name="connsiteY4" fmla="*/ 658620 h 2706504"/>
              <a:gd name="connsiteX5" fmla="*/ 41735 w 1546169"/>
              <a:gd name="connsiteY5" fmla="*/ 107005 h 270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6169" h="2706504">
                <a:moveTo>
                  <a:pt x="60845" y="0"/>
                </a:moveTo>
                <a:lnTo>
                  <a:pt x="1546169" y="661310"/>
                </a:lnTo>
                <a:lnTo>
                  <a:pt x="635590" y="2706504"/>
                </a:lnTo>
                <a:lnTo>
                  <a:pt x="618604" y="2683788"/>
                </a:lnTo>
                <a:cubicBezTo>
                  <a:pt x="228050" y="2105693"/>
                  <a:pt x="0" y="1408788"/>
                  <a:pt x="0" y="658620"/>
                </a:cubicBezTo>
                <a:cubicBezTo>
                  <a:pt x="0" y="471079"/>
                  <a:pt x="14253" y="286865"/>
                  <a:pt x="41735" y="1070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5" name="任意多边形: 形状 114"/>
          <p:cNvSpPr/>
          <p:nvPr>
            <p:custDataLst>
              <p:tags r:id="rId25"/>
            </p:custDataLst>
          </p:nvPr>
        </p:nvSpPr>
        <p:spPr>
          <a:xfrm rot="3960000">
            <a:off x="10645332" y="5257907"/>
            <a:ext cx="1378379" cy="2454908"/>
          </a:xfrm>
          <a:custGeom>
            <a:avLst/>
            <a:gdLst>
              <a:gd name="connsiteX0" fmla="*/ 40474 w 1378379"/>
              <a:gd name="connsiteY0" fmla="*/ 0 h 2454908"/>
              <a:gd name="connsiteX1" fmla="*/ 1378379 w 1378379"/>
              <a:gd name="connsiteY1" fmla="*/ 595674 h 2454908"/>
              <a:gd name="connsiteX2" fmla="*/ 550595 w 1378379"/>
              <a:gd name="connsiteY2" fmla="*/ 2454908 h 2454908"/>
              <a:gd name="connsiteX3" fmla="*/ 437172 w 1378379"/>
              <a:gd name="connsiteY3" fmla="*/ 2268209 h 2454908"/>
              <a:gd name="connsiteX4" fmla="*/ 0 w 1378379"/>
              <a:gd name="connsiteY4" fmla="*/ 541686 h 2454908"/>
              <a:gd name="connsiteX5" fmla="*/ 18701 w 1378379"/>
              <a:gd name="connsiteY5" fmla="*/ 171344 h 245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379" h="2454908">
                <a:moveTo>
                  <a:pt x="40474" y="0"/>
                </a:moveTo>
                <a:lnTo>
                  <a:pt x="1378379" y="595674"/>
                </a:lnTo>
                <a:lnTo>
                  <a:pt x="550595" y="2454908"/>
                </a:lnTo>
                <a:lnTo>
                  <a:pt x="437172" y="2268209"/>
                </a:lnTo>
                <a:cubicBezTo>
                  <a:pt x="158367" y="1754978"/>
                  <a:pt x="0" y="1166827"/>
                  <a:pt x="0" y="541686"/>
                </a:cubicBezTo>
                <a:cubicBezTo>
                  <a:pt x="0" y="416658"/>
                  <a:pt x="6335" y="293110"/>
                  <a:pt x="18701" y="171344"/>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9" name="任意多边形: 形状 118"/>
          <p:cNvSpPr/>
          <p:nvPr>
            <p:custDataLst>
              <p:tags r:id="rId26"/>
            </p:custDataLst>
          </p:nvPr>
        </p:nvSpPr>
        <p:spPr>
          <a:xfrm rot="3960000">
            <a:off x="10818633" y="5438409"/>
            <a:ext cx="1210589" cy="2197963"/>
          </a:xfrm>
          <a:custGeom>
            <a:avLst/>
            <a:gdLst>
              <a:gd name="connsiteX0" fmla="*/ 25319 w 1210589"/>
              <a:gd name="connsiteY0" fmla="*/ 0 h 2197963"/>
              <a:gd name="connsiteX1" fmla="*/ 1210589 w 1210589"/>
              <a:gd name="connsiteY1" fmla="*/ 527716 h 2197963"/>
              <a:gd name="connsiteX2" fmla="*/ 466947 w 1210589"/>
              <a:gd name="connsiteY2" fmla="*/ 2197963 h 2197963"/>
              <a:gd name="connsiteX3" fmla="*/ 437172 w 1210589"/>
              <a:gd name="connsiteY3" fmla="*/ 2148952 h 2197963"/>
              <a:gd name="connsiteX4" fmla="*/ 0 w 1210589"/>
              <a:gd name="connsiteY4" fmla="*/ 422429 h 2197963"/>
              <a:gd name="connsiteX5" fmla="*/ 18701 w 1210589"/>
              <a:gd name="connsiteY5" fmla="*/ 52087 h 219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589" h="2197963">
                <a:moveTo>
                  <a:pt x="25319" y="0"/>
                </a:moveTo>
                <a:lnTo>
                  <a:pt x="1210589" y="527716"/>
                </a:lnTo>
                <a:lnTo>
                  <a:pt x="466947" y="2197963"/>
                </a:lnTo>
                <a:lnTo>
                  <a:pt x="437172" y="2148952"/>
                </a:lnTo>
                <a:cubicBezTo>
                  <a:pt x="158367" y="1635721"/>
                  <a:pt x="0" y="1047570"/>
                  <a:pt x="0" y="422429"/>
                </a:cubicBezTo>
                <a:cubicBezTo>
                  <a:pt x="0" y="297401"/>
                  <a:pt x="6335" y="173853"/>
                  <a:pt x="18701" y="52087"/>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1" name="任意多边形: 形状 120"/>
          <p:cNvSpPr/>
          <p:nvPr>
            <p:custDataLst>
              <p:tags r:id="rId27"/>
            </p:custDataLst>
          </p:nvPr>
        </p:nvSpPr>
        <p:spPr>
          <a:xfrm rot="3960000">
            <a:off x="10996756" y="5623518"/>
            <a:ext cx="1042799" cy="1927508"/>
          </a:xfrm>
          <a:custGeom>
            <a:avLst/>
            <a:gdLst>
              <a:gd name="connsiteX0" fmla="*/ 13481 w 1042799"/>
              <a:gd name="connsiteY0" fmla="*/ 0 h 1927508"/>
              <a:gd name="connsiteX1" fmla="*/ 1042799 w 1042799"/>
              <a:gd name="connsiteY1" fmla="*/ 458281 h 1927508"/>
              <a:gd name="connsiteX2" fmla="*/ 388657 w 1042799"/>
              <a:gd name="connsiteY2" fmla="*/ 1927508 h 1927508"/>
              <a:gd name="connsiteX3" fmla="*/ 284645 w 1042799"/>
              <a:gd name="connsiteY3" fmla="*/ 1711593 h 1927508"/>
              <a:gd name="connsiteX4" fmla="*/ 0 w 1042799"/>
              <a:gd name="connsiteY4" fmla="*/ 301696 h 1927508"/>
              <a:gd name="connsiteX5" fmla="*/ 4713 w 1042799"/>
              <a:gd name="connsiteY5" fmla="*/ 115302 h 19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799" h="1927508">
                <a:moveTo>
                  <a:pt x="13481" y="0"/>
                </a:moveTo>
                <a:lnTo>
                  <a:pt x="1042799" y="458281"/>
                </a:lnTo>
                <a:lnTo>
                  <a:pt x="388657" y="1927508"/>
                </a:lnTo>
                <a:lnTo>
                  <a:pt x="284645" y="1711593"/>
                </a:lnTo>
                <a:cubicBezTo>
                  <a:pt x="101355" y="1278248"/>
                  <a:pt x="0" y="801808"/>
                  <a:pt x="0" y="301696"/>
                </a:cubicBezTo>
                <a:cubicBezTo>
                  <a:pt x="0" y="239182"/>
                  <a:pt x="1584" y="177038"/>
                  <a:pt x="4713" y="11530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8"/>
            </p:custDataLst>
          </p:nvPr>
        </p:nvSpPr>
        <p:spPr>
          <a:xfrm rot="3960000">
            <a:off x="11177327" y="5811509"/>
            <a:ext cx="875009" cy="1649111"/>
          </a:xfrm>
          <a:custGeom>
            <a:avLst/>
            <a:gdLst>
              <a:gd name="connsiteX0" fmla="*/ 4543 w 875009"/>
              <a:gd name="connsiteY0" fmla="*/ 0 h 1649111"/>
              <a:gd name="connsiteX1" fmla="*/ 875009 w 875009"/>
              <a:gd name="connsiteY1" fmla="*/ 387556 h 1649111"/>
              <a:gd name="connsiteX2" fmla="*/ 313328 w 875009"/>
              <a:gd name="connsiteY2" fmla="*/ 1649111 h 1649111"/>
              <a:gd name="connsiteX3" fmla="*/ 284645 w 875009"/>
              <a:gd name="connsiteY3" fmla="*/ 1589569 h 1649111"/>
              <a:gd name="connsiteX4" fmla="*/ 0 w 875009"/>
              <a:gd name="connsiteY4" fmla="*/ 179672 h 164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09" h="1649111">
                <a:moveTo>
                  <a:pt x="4543" y="0"/>
                </a:moveTo>
                <a:lnTo>
                  <a:pt x="875009" y="387556"/>
                </a:lnTo>
                <a:lnTo>
                  <a:pt x="313328" y="1649111"/>
                </a:lnTo>
                <a:lnTo>
                  <a:pt x="284645" y="1589569"/>
                </a:lnTo>
                <a:cubicBezTo>
                  <a:pt x="101355" y="1156224"/>
                  <a:pt x="0" y="679784"/>
                  <a:pt x="0" y="17967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6" name="任意多边形: 形状 125"/>
          <p:cNvSpPr/>
          <p:nvPr>
            <p:custDataLst>
              <p:tags r:id="rId29"/>
            </p:custDataLst>
          </p:nvPr>
        </p:nvSpPr>
        <p:spPr>
          <a:xfrm rot="3960000">
            <a:off x="11363031" y="6005408"/>
            <a:ext cx="707218" cy="1354324"/>
          </a:xfrm>
          <a:custGeom>
            <a:avLst/>
            <a:gdLst>
              <a:gd name="connsiteX0" fmla="*/ 1393 w 707218"/>
              <a:gd name="connsiteY0" fmla="*/ 0 h 1354324"/>
              <a:gd name="connsiteX1" fmla="*/ 707218 w 707218"/>
              <a:gd name="connsiteY1" fmla="*/ 314254 h 1354324"/>
              <a:gd name="connsiteX2" fmla="*/ 244149 w 707218"/>
              <a:gd name="connsiteY2" fmla="*/ 1354324 h 1354324"/>
              <a:gd name="connsiteX3" fmla="*/ 162844 w 707218"/>
              <a:gd name="connsiteY3" fmla="*/ 1132182 h 1354324"/>
              <a:gd name="connsiteX4" fmla="*/ 0 w 707218"/>
              <a:gd name="connsiteY4" fmla="*/ 55071 h 1354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18" h="1354324">
                <a:moveTo>
                  <a:pt x="1393" y="0"/>
                </a:moveTo>
                <a:lnTo>
                  <a:pt x="707218" y="314254"/>
                </a:lnTo>
                <a:lnTo>
                  <a:pt x="244149" y="1354324"/>
                </a:lnTo>
                <a:lnTo>
                  <a:pt x="162844" y="1132182"/>
                </a:lnTo>
                <a:cubicBezTo>
                  <a:pt x="57012" y="791924"/>
                  <a:pt x="0" y="430155"/>
                  <a:pt x="0" y="5507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8" name="任意多边形: 形状 127"/>
          <p:cNvSpPr/>
          <p:nvPr>
            <p:custDataLst>
              <p:tags r:id="rId30"/>
            </p:custDataLst>
          </p:nvPr>
        </p:nvSpPr>
        <p:spPr>
          <a:xfrm rot="3960000">
            <a:off x="11553156" y="6203763"/>
            <a:ext cx="537630" cy="1049461"/>
          </a:xfrm>
          <a:custGeom>
            <a:avLst/>
            <a:gdLst>
              <a:gd name="connsiteX0" fmla="*/ 0 w 537630"/>
              <a:gd name="connsiteY0" fmla="*/ 0 h 1049461"/>
              <a:gd name="connsiteX1" fmla="*/ 537630 w 537630"/>
              <a:gd name="connsiteY1" fmla="*/ 239368 h 1049461"/>
              <a:gd name="connsiteX2" fmla="*/ 176953 w 537630"/>
              <a:gd name="connsiteY2" fmla="*/ 1049461 h 1049461"/>
              <a:gd name="connsiteX3" fmla="*/ 161046 w 537630"/>
              <a:gd name="connsiteY3" fmla="*/ 1005998 h 1049461"/>
              <a:gd name="connsiteX4" fmla="*/ 2915 w 537630"/>
              <a:gd name="connsiteY4" fmla="*/ 115282 h 104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30" h="1049461">
                <a:moveTo>
                  <a:pt x="0" y="0"/>
                </a:moveTo>
                <a:lnTo>
                  <a:pt x="537630" y="239368"/>
                </a:lnTo>
                <a:lnTo>
                  <a:pt x="176953" y="1049461"/>
                </a:lnTo>
                <a:lnTo>
                  <a:pt x="161046" y="1005998"/>
                </a:lnTo>
                <a:cubicBezTo>
                  <a:pt x="72853" y="722449"/>
                  <a:pt x="18562" y="423963"/>
                  <a:pt x="2915" y="11528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0" name="任意多边形: 形状 129"/>
          <p:cNvSpPr/>
          <p:nvPr>
            <p:custDataLst>
              <p:tags r:id="rId31"/>
            </p:custDataLst>
          </p:nvPr>
        </p:nvSpPr>
        <p:spPr>
          <a:xfrm rot="3960000">
            <a:off x="11753604" y="6410359"/>
            <a:ext cx="365978" cy="722096"/>
          </a:xfrm>
          <a:custGeom>
            <a:avLst/>
            <a:gdLst>
              <a:gd name="connsiteX0" fmla="*/ 0 w 365978"/>
              <a:gd name="connsiteY0" fmla="*/ 0 h 722096"/>
              <a:gd name="connsiteX1" fmla="*/ 365978 w 365978"/>
              <a:gd name="connsiteY1" fmla="*/ 162944 h 722096"/>
              <a:gd name="connsiteX2" fmla="*/ 117028 w 365978"/>
              <a:gd name="connsiteY2" fmla="*/ 722096 h 722096"/>
              <a:gd name="connsiteX3" fmla="*/ 67930 w 365978"/>
              <a:gd name="connsiteY3" fmla="*/ 531149 h 722096"/>
              <a:gd name="connsiteX4" fmla="*/ 13041 w 365978"/>
              <a:gd name="connsiteY4" fmla="*/ 171505 h 72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78" h="722096">
                <a:moveTo>
                  <a:pt x="0" y="0"/>
                </a:moveTo>
                <a:lnTo>
                  <a:pt x="365978" y="162944"/>
                </a:lnTo>
                <a:lnTo>
                  <a:pt x="117028" y="722096"/>
                </a:lnTo>
                <a:lnTo>
                  <a:pt x="67930" y="531149"/>
                </a:lnTo>
                <a:cubicBezTo>
                  <a:pt x="43805" y="413253"/>
                  <a:pt x="25408" y="293270"/>
                  <a:pt x="13041" y="1715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2" name="任意多边形: 形状 131"/>
          <p:cNvSpPr/>
          <p:nvPr>
            <p:custDataLst>
              <p:tags r:id="rId32"/>
            </p:custDataLst>
          </p:nvPr>
        </p:nvSpPr>
        <p:spPr>
          <a:xfrm rot="3960000">
            <a:off x="11961391" y="6624419"/>
            <a:ext cx="188270" cy="382600"/>
          </a:xfrm>
          <a:custGeom>
            <a:avLst/>
            <a:gdLst>
              <a:gd name="connsiteX0" fmla="*/ 0 w 188270"/>
              <a:gd name="connsiteY0" fmla="*/ 0 h 382600"/>
              <a:gd name="connsiteX1" fmla="*/ 188270 w 188270"/>
              <a:gd name="connsiteY1" fmla="*/ 83823 h 382600"/>
              <a:gd name="connsiteX2" fmla="*/ 55246 w 188270"/>
              <a:gd name="connsiteY2" fmla="*/ 382600 h 382600"/>
              <a:gd name="connsiteX3" fmla="*/ 3124 w 188270"/>
              <a:gd name="connsiteY3" fmla="*/ 41086 h 382600"/>
            </a:gdLst>
            <a:ahLst/>
            <a:cxnLst>
              <a:cxn ang="0">
                <a:pos x="connsiteX0" y="connsiteY0"/>
              </a:cxn>
              <a:cxn ang="0">
                <a:pos x="connsiteX1" y="connsiteY1"/>
              </a:cxn>
              <a:cxn ang="0">
                <a:pos x="connsiteX2" y="connsiteY2"/>
              </a:cxn>
              <a:cxn ang="0">
                <a:pos x="connsiteX3" y="connsiteY3"/>
              </a:cxn>
            </a:cxnLst>
            <a:rect l="l" t="t" r="r" b="b"/>
            <a:pathLst>
              <a:path w="188270" h="382600">
                <a:moveTo>
                  <a:pt x="0" y="0"/>
                </a:moveTo>
                <a:lnTo>
                  <a:pt x="188270" y="83823"/>
                </a:lnTo>
                <a:lnTo>
                  <a:pt x="55246" y="382600"/>
                </a:lnTo>
                <a:lnTo>
                  <a:pt x="3124" y="410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p:custDataLst>
              <p:tags r:id="rId3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5"/>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36"/>
            </p:custDataLst>
          </p:nvPr>
        </p:nvSpPr>
        <p:spPr/>
        <p:txBody>
          <a:bodyPr/>
          <a:lstStyle/>
          <a:p>
            <a:endParaRPr lang="zh-CN" altLang="en-US"/>
          </a:p>
        </p:txBody>
      </p:sp>
      <p:sp>
        <p:nvSpPr>
          <p:cNvPr id="6" name="灯片编号占位符 5"/>
          <p:cNvSpPr>
            <a:spLocks noGrp="1"/>
          </p:cNvSpPr>
          <p:nvPr>
            <p:ph type="sldNum" sz="quarter" idx="12"/>
            <p:custDataLst>
              <p:tags r:id="rId3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9" name="组合 38"/>
          <p:cNvGrpSpPr/>
          <p:nvPr>
            <p:custDataLst>
              <p:tags r:id="rId2"/>
            </p:custDataLst>
          </p:nvPr>
        </p:nvGrpSpPr>
        <p:grpSpPr>
          <a:xfrm rot="21072208">
            <a:off x="3873494" y="155846"/>
            <a:ext cx="4064087" cy="3260697"/>
            <a:chOff x="10482" y="-2848"/>
            <a:chExt cx="13078" cy="13078"/>
          </a:xfrm>
        </p:grpSpPr>
        <p:sp>
          <p:nvSpPr>
            <p:cNvPr id="40" name="椭圆 39"/>
            <p:cNvSpPr/>
            <p:nvPr>
              <p:custDataLst>
                <p:tags r:id="rId3"/>
              </p:custDataLst>
            </p:nvPr>
          </p:nvSpPr>
          <p:spPr>
            <a:xfrm rot="3720000">
              <a:off x="10482" y="-2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1" name="椭圆 40"/>
            <p:cNvSpPr/>
            <p:nvPr>
              <p:custDataLst>
                <p:tags r:id="rId4"/>
              </p:custDataLst>
            </p:nvPr>
          </p:nvSpPr>
          <p:spPr>
            <a:xfrm rot="3720000">
              <a:off x="10682" y="-2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2" name="椭圆 41"/>
            <p:cNvSpPr/>
            <p:nvPr>
              <p:custDataLst>
                <p:tags r:id="rId5"/>
              </p:custDataLst>
            </p:nvPr>
          </p:nvSpPr>
          <p:spPr>
            <a:xfrm rot="3720000">
              <a:off x="10882" y="-2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3" name="椭圆 42"/>
            <p:cNvSpPr/>
            <p:nvPr>
              <p:custDataLst>
                <p:tags r:id="rId6"/>
              </p:custDataLst>
            </p:nvPr>
          </p:nvSpPr>
          <p:spPr>
            <a:xfrm rot="3720000">
              <a:off x="11082" y="-22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4" name="椭圆 43"/>
            <p:cNvSpPr/>
            <p:nvPr>
              <p:custDataLst>
                <p:tags r:id="rId7"/>
              </p:custDataLst>
            </p:nvPr>
          </p:nvSpPr>
          <p:spPr>
            <a:xfrm rot="3720000">
              <a:off x="11282" y="-20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nvGrpSpPr>
            <p:cNvPr id="45" name="组合 44"/>
            <p:cNvGrpSpPr/>
            <p:nvPr/>
          </p:nvGrpSpPr>
          <p:grpSpPr>
            <a:xfrm>
              <a:off x="11482" y="-1848"/>
              <a:ext cx="12078" cy="12078"/>
              <a:chOff x="11482" y="-1848"/>
              <a:chExt cx="12078" cy="12078"/>
            </a:xfrm>
          </p:grpSpPr>
          <p:sp>
            <p:nvSpPr>
              <p:cNvPr id="46" name="椭圆 45"/>
              <p:cNvSpPr/>
              <p:nvPr>
                <p:custDataLst>
                  <p:tags r:id="rId8"/>
                </p:custDataLst>
              </p:nvPr>
            </p:nvSpPr>
            <p:spPr>
              <a:xfrm rot="3720000">
                <a:off x="11482" y="-1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7" name="椭圆 46"/>
              <p:cNvSpPr/>
              <p:nvPr>
                <p:custDataLst>
                  <p:tags r:id="rId9"/>
                </p:custDataLst>
              </p:nvPr>
            </p:nvSpPr>
            <p:spPr>
              <a:xfrm rot="3720000">
                <a:off x="11682" y="-1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8" name="椭圆 47"/>
              <p:cNvSpPr/>
              <p:nvPr>
                <p:custDataLst>
                  <p:tags r:id="rId10"/>
                </p:custDataLst>
              </p:nvPr>
            </p:nvSpPr>
            <p:spPr>
              <a:xfrm rot="3720000">
                <a:off x="11882" y="-1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grpSp>
      <p:sp>
        <p:nvSpPr>
          <p:cNvPr id="2" name="标题 1"/>
          <p:cNvSpPr>
            <a:spLocks noGrp="1"/>
          </p:cNvSpPr>
          <p:nvPr>
            <p:ph type="title" hasCustomPrompt="1"/>
            <p:custDataLst>
              <p:tags r:id="rId11"/>
            </p:custDataLst>
          </p:nvPr>
        </p:nvSpPr>
        <p:spPr>
          <a:xfrm>
            <a:off x="3033146" y="3624622"/>
            <a:ext cx="6125805" cy="1007615"/>
          </a:xfrm>
        </p:spPr>
        <p:txBody>
          <a:bodyPr lIns="101600" tIns="38100" rIns="63500" bIns="38100" anchor="b" anchorCtr="0">
            <a:noAutofit/>
          </a:bodyPr>
          <a:lstStyle>
            <a:lvl1pPr algn="ctr">
              <a:defRPr sz="3600" u="none" strike="noStrike" kern="1200" cap="none" spc="300" normalizeH="0">
                <a:solidFill>
                  <a:schemeClr val="tx1">
                    <a:lumMod val="85000"/>
                    <a:lumOff val="15000"/>
                  </a:schemeClr>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033141" y="4695218"/>
            <a:ext cx="6125805" cy="1434798"/>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charset="-122"/>
                <a:ea typeface="微软雅黑" charset="-122"/>
              </a:defRPr>
            </a:lvl1pPr>
            <a:lvl2pPr>
              <a:defRPr sz="1600">
                <a:solidFill>
                  <a:schemeClr val="tx1">
                    <a:lumMod val="85000"/>
                    <a:lumOff val="15000"/>
                  </a:schemeClr>
                </a:solidFill>
                <a:latin typeface="微软雅黑" charset="-122"/>
                <a:ea typeface="微软雅黑" charset="-122"/>
              </a:defRPr>
            </a:lvl2pPr>
            <a:lvl3pPr>
              <a:defRPr sz="1600">
                <a:solidFill>
                  <a:schemeClr val="tx1">
                    <a:lumMod val="85000"/>
                    <a:lumOff val="15000"/>
                  </a:schemeClr>
                </a:solidFill>
                <a:latin typeface="微软雅黑" charset="-122"/>
                <a:ea typeface="微软雅黑" charset="-122"/>
              </a:defRPr>
            </a:lvl3pPr>
            <a:lvl4pPr>
              <a:defRPr sz="1600">
                <a:solidFill>
                  <a:schemeClr val="tx1">
                    <a:lumMod val="85000"/>
                    <a:lumOff val="15000"/>
                  </a:schemeClr>
                </a:solidFill>
                <a:latin typeface="微软雅黑" charset="-122"/>
                <a:ea typeface="微软雅黑" charset="-122"/>
              </a:defRPr>
            </a:lvl4pPr>
            <a:lvl5pPr>
              <a:defRPr sz="1600">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charset="-122"/>
                <a:ea typeface="微软雅黑" charset="-122"/>
              </a:defRPr>
            </a:lvl1pPr>
            <a:lvl2pPr indent="0" eaLnBrk="1" fontAlgn="auto" latinLnBrk="0" hangingPunct="1">
              <a:defRPr>
                <a:solidFill>
                  <a:schemeClr val="tx1">
                    <a:lumMod val="85000"/>
                    <a:lumOff val="15000"/>
                  </a:schemeClr>
                </a:solidFill>
                <a:latin typeface="微软雅黑" charset="-122"/>
                <a:ea typeface="微软雅黑" charset="-122"/>
              </a:defRPr>
            </a:lvl2pPr>
            <a:lvl3pPr indent="0" eaLnBrk="1" fontAlgn="auto" latinLnBrk="0" hangingPunct="1">
              <a:defRPr>
                <a:solidFill>
                  <a:schemeClr val="tx1">
                    <a:lumMod val="85000"/>
                    <a:lumOff val="15000"/>
                  </a:schemeClr>
                </a:solidFill>
                <a:latin typeface="微软雅黑" charset="-122"/>
                <a:ea typeface="微软雅黑" charset="-122"/>
              </a:defRPr>
            </a:lvl3pPr>
            <a:lvl4pPr indent="0" eaLnBrk="1" fontAlgn="auto" latinLnBrk="0" hangingPunct="1">
              <a:defRPr>
                <a:solidFill>
                  <a:schemeClr val="tx1">
                    <a:lumMod val="85000"/>
                    <a:lumOff val="15000"/>
                  </a:schemeClr>
                </a:solidFill>
                <a:latin typeface="微软雅黑" charset="-122"/>
                <a:ea typeface="微软雅黑" charset="-122"/>
              </a:defRPr>
            </a:lvl4pPr>
            <a:lvl5pPr indent="0" eaLnBrk="1" fontAlgn="auto" latinLnBrk="0" hangingPunct="1">
              <a:defRPr>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80" name="任意多边形: 形状 79"/>
          <p:cNvSpPr/>
          <p:nvPr>
            <p:custDataLst>
              <p:tags r:id="rId2"/>
            </p:custDataLst>
          </p:nvPr>
        </p:nvSpPr>
        <p:spPr>
          <a:xfrm rot="900000" flipH="1">
            <a:off x="11286332" y="2225910"/>
            <a:ext cx="1495854" cy="4363676"/>
          </a:xfrm>
          <a:custGeom>
            <a:avLst/>
            <a:gdLst>
              <a:gd name="connsiteX0" fmla="*/ 1169244 w 1495854"/>
              <a:gd name="connsiteY0" fmla="*/ 0 h 4363676"/>
              <a:gd name="connsiteX1" fmla="*/ 0 w 1495854"/>
              <a:gd name="connsiteY1" fmla="*/ 4363676 h 4363676"/>
              <a:gd name="connsiteX2" fmla="*/ 226213 w 1495854"/>
              <a:gd name="connsiteY2" fmla="*/ 4208094 h 4363676"/>
              <a:gd name="connsiteX3" fmla="*/ 1495854 w 1495854"/>
              <a:gd name="connsiteY3" fmla="*/ 1504729 h 4363676"/>
              <a:gd name="connsiteX4" fmla="*/ 1269551 w 1495854"/>
              <a:gd name="connsiteY4" fmla="*/ 235733 h 43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54" h="4363676">
                <a:moveTo>
                  <a:pt x="1169244" y="0"/>
                </a:moveTo>
                <a:lnTo>
                  <a:pt x="0" y="4363676"/>
                </a:lnTo>
                <a:lnTo>
                  <a:pt x="226213" y="4208094"/>
                </a:lnTo>
                <a:cubicBezTo>
                  <a:pt x="992223" y="3622221"/>
                  <a:pt x="1495854" y="2630060"/>
                  <a:pt x="1495854" y="1504729"/>
                </a:cubicBezTo>
                <a:cubicBezTo>
                  <a:pt x="1495854" y="1054597"/>
                  <a:pt x="1415273" y="625772"/>
                  <a:pt x="1269551" y="235733"/>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3"/>
            </p:custDataLst>
          </p:nvPr>
        </p:nvSpPr>
        <p:spPr>
          <a:xfrm rot="900000" flipH="1">
            <a:off x="11173041" y="1996963"/>
            <a:ext cx="1643340" cy="4608499"/>
          </a:xfrm>
          <a:custGeom>
            <a:avLst/>
            <a:gdLst>
              <a:gd name="connsiteX0" fmla="*/ 1234844 w 1643340"/>
              <a:gd name="connsiteY0" fmla="*/ 0 h 4608499"/>
              <a:gd name="connsiteX1" fmla="*/ 0 w 1643340"/>
              <a:gd name="connsiteY1" fmla="*/ 4608499 h 4608499"/>
              <a:gd name="connsiteX2" fmla="*/ 136265 w 1643340"/>
              <a:gd name="connsiteY2" fmla="*/ 4534185 h 4608499"/>
              <a:gd name="connsiteX3" fmla="*/ 1643340 w 1643340"/>
              <a:gd name="connsiteY3" fmla="*/ 1667521 h 4608499"/>
              <a:gd name="connsiteX4" fmla="*/ 1295773 w 1643340"/>
              <a:gd name="connsiteY4" fmla="*/ 113542 h 460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340" h="4608499">
                <a:moveTo>
                  <a:pt x="1234844" y="0"/>
                </a:moveTo>
                <a:lnTo>
                  <a:pt x="0" y="4608499"/>
                </a:lnTo>
                <a:lnTo>
                  <a:pt x="136265" y="4534185"/>
                </a:lnTo>
                <a:cubicBezTo>
                  <a:pt x="1033947" y="3982114"/>
                  <a:pt x="1643339" y="2905385"/>
                  <a:pt x="1643340" y="1667521"/>
                </a:cubicBezTo>
                <a:cubicBezTo>
                  <a:pt x="1643339" y="1104856"/>
                  <a:pt x="1517432" y="575483"/>
                  <a:pt x="1295773" y="11354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4"/>
            </p:custDataLst>
          </p:nvPr>
        </p:nvSpPr>
        <p:spPr>
          <a:xfrm rot="900000" flipH="1">
            <a:off x="11059731" y="1774683"/>
            <a:ext cx="1789079" cy="4839906"/>
          </a:xfrm>
          <a:custGeom>
            <a:avLst/>
            <a:gdLst>
              <a:gd name="connsiteX0" fmla="*/ 1296849 w 1789079"/>
              <a:gd name="connsiteY0" fmla="*/ 0 h 4839906"/>
              <a:gd name="connsiteX1" fmla="*/ 0 w 1789079"/>
              <a:gd name="connsiteY1" fmla="*/ 4839906 h 4839906"/>
              <a:gd name="connsiteX2" fmla="*/ 30275 w 1789079"/>
              <a:gd name="connsiteY2" fmla="*/ 4827361 h 4839906"/>
              <a:gd name="connsiteX3" fmla="*/ 1789079 w 1789079"/>
              <a:gd name="connsiteY3" fmla="*/ 1823413 h 4839906"/>
              <a:gd name="connsiteX4" fmla="*/ 1297268 w 1789079"/>
              <a:gd name="connsiteY4" fmla="*/ 634 h 483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79" h="4839906">
                <a:moveTo>
                  <a:pt x="1296849" y="0"/>
                </a:moveTo>
                <a:lnTo>
                  <a:pt x="0" y="4839906"/>
                </a:lnTo>
                <a:lnTo>
                  <a:pt x="30275" y="4827361"/>
                </a:lnTo>
                <a:cubicBezTo>
                  <a:pt x="1063850" y="4332444"/>
                  <a:pt x="1789079" y="3173810"/>
                  <a:pt x="1789079" y="1823413"/>
                </a:cubicBezTo>
                <a:cubicBezTo>
                  <a:pt x="1789079" y="1148215"/>
                  <a:pt x="1607771" y="520957"/>
                  <a:pt x="1297268" y="63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5"/>
            </p:custDataLst>
          </p:nvPr>
        </p:nvSpPr>
        <p:spPr>
          <a:xfrm rot="900000" flipH="1">
            <a:off x="10946020" y="1572468"/>
            <a:ext cx="1930259" cy="5033578"/>
          </a:xfrm>
          <a:custGeom>
            <a:avLst/>
            <a:gdLst>
              <a:gd name="connsiteX0" fmla="*/ 1348743 w 1930259"/>
              <a:gd name="connsiteY0" fmla="*/ 0 h 5033578"/>
              <a:gd name="connsiteX1" fmla="*/ 0 w 1930259"/>
              <a:gd name="connsiteY1" fmla="*/ 5033578 h 5033578"/>
              <a:gd name="connsiteX2" fmla="*/ 171456 w 1930259"/>
              <a:gd name="connsiteY2" fmla="*/ 4962535 h 5033578"/>
              <a:gd name="connsiteX3" fmla="*/ 1930259 w 1930259"/>
              <a:gd name="connsiteY3" fmla="*/ 1958587 h 5033578"/>
              <a:gd name="connsiteX4" fmla="*/ 1438448 w 1930259"/>
              <a:gd name="connsiteY4" fmla="*/ 135808 h 503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59" h="5033578">
                <a:moveTo>
                  <a:pt x="1348743" y="0"/>
                </a:moveTo>
                <a:lnTo>
                  <a:pt x="0" y="5033578"/>
                </a:lnTo>
                <a:lnTo>
                  <a:pt x="171456" y="4962535"/>
                </a:lnTo>
                <a:cubicBezTo>
                  <a:pt x="1205030" y="4467618"/>
                  <a:pt x="1930259" y="3308984"/>
                  <a:pt x="1930259" y="1958587"/>
                </a:cubicBezTo>
                <a:cubicBezTo>
                  <a:pt x="1930259" y="1283389"/>
                  <a:pt x="1748951" y="656131"/>
                  <a:pt x="1438448" y="135808"/>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6"/>
            </p:custDataLst>
          </p:nvPr>
        </p:nvSpPr>
        <p:spPr>
          <a:xfrm rot="900000" flipH="1">
            <a:off x="10832824" y="1372754"/>
            <a:ext cx="2069718" cy="5218167"/>
          </a:xfrm>
          <a:custGeom>
            <a:avLst/>
            <a:gdLst>
              <a:gd name="connsiteX0" fmla="*/ 1398204 w 2069718"/>
              <a:gd name="connsiteY0" fmla="*/ 0 h 5218167"/>
              <a:gd name="connsiteX1" fmla="*/ 0 w 2069718"/>
              <a:gd name="connsiteY1" fmla="*/ 5218167 h 5218167"/>
              <a:gd name="connsiteX2" fmla="*/ 46338 w 2069718"/>
              <a:gd name="connsiteY2" fmla="*/ 5204678 h 5218167"/>
              <a:gd name="connsiteX3" fmla="*/ 2069718 w 2069718"/>
              <a:gd name="connsiteY3" fmla="*/ 2091102 h 5218167"/>
              <a:gd name="connsiteX4" fmla="*/ 1412130 w 2069718"/>
              <a:gd name="connsiteY4" fmla="*/ 17346 h 52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718" h="5218167">
                <a:moveTo>
                  <a:pt x="1398204" y="0"/>
                </a:moveTo>
                <a:lnTo>
                  <a:pt x="0" y="5218167"/>
                </a:lnTo>
                <a:lnTo>
                  <a:pt x="46338" y="5204678"/>
                </a:lnTo>
                <a:cubicBezTo>
                  <a:pt x="1218582" y="4791906"/>
                  <a:pt x="2069718" y="3554032"/>
                  <a:pt x="2069718" y="2091102"/>
                </a:cubicBezTo>
                <a:cubicBezTo>
                  <a:pt x="2069718" y="1303371"/>
                  <a:pt x="1822939" y="580892"/>
                  <a:pt x="1412130" y="1734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7"/>
            </p:custDataLst>
          </p:nvPr>
        </p:nvSpPr>
        <p:spPr>
          <a:xfrm rot="900000" flipH="1">
            <a:off x="10719316" y="1187861"/>
            <a:ext cx="2205842" cy="5375005"/>
          </a:xfrm>
          <a:custGeom>
            <a:avLst/>
            <a:gdLst>
              <a:gd name="connsiteX0" fmla="*/ 1440228 w 2205842"/>
              <a:gd name="connsiteY0" fmla="*/ 0 h 5375005"/>
              <a:gd name="connsiteX1" fmla="*/ 0 w 2205842"/>
              <a:gd name="connsiteY1" fmla="*/ 5375005 h 5375005"/>
              <a:gd name="connsiteX2" fmla="*/ 182462 w 2205842"/>
              <a:gd name="connsiteY2" fmla="*/ 5321891 h 5375005"/>
              <a:gd name="connsiteX3" fmla="*/ 2205842 w 2205842"/>
              <a:gd name="connsiteY3" fmla="*/ 2208315 h 5375005"/>
              <a:gd name="connsiteX4" fmla="*/ 1548254 w 2205842"/>
              <a:gd name="connsiteY4" fmla="*/ 134559 h 537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842" h="5375005">
                <a:moveTo>
                  <a:pt x="1440228" y="0"/>
                </a:moveTo>
                <a:lnTo>
                  <a:pt x="0" y="5375005"/>
                </a:lnTo>
                <a:lnTo>
                  <a:pt x="182462" y="5321891"/>
                </a:lnTo>
                <a:cubicBezTo>
                  <a:pt x="1354706" y="4909119"/>
                  <a:pt x="2205842" y="3671245"/>
                  <a:pt x="2205842" y="2208315"/>
                </a:cubicBezTo>
                <a:cubicBezTo>
                  <a:pt x="2205842" y="1420584"/>
                  <a:pt x="1959063" y="698105"/>
                  <a:pt x="1548254" y="134559"/>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8"/>
            </p:custDataLst>
          </p:nvPr>
        </p:nvSpPr>
        <p:spPr>
          <a:xfrm rot="900000" flipH="1">
            <a:off x="10606159" y="1005591"/>
            <a:ext cx="2340548" cy="5523793"/>
          </a:xfrm>
          <a:custGeom>
            <a:avLst/>
            <a:gdLst>
              <a:gd name="connsiteX0" fmla="*/ 1480096 w 2340548"/>
              <a:gd name="connsiteY0" fmla="*/ 0 h 5523793"/>
              <a:gd name="connsiteX1" fmla="*/ 0 w 2340548"/>
              <a:gd name="connsiteY1" fmla="*/ 5523793 h 5523793"/>
              <a:gd name="connsiteX2" fmla="*/ 41192 w 2340548"/>
              <a:gd name="connsiteY2" fmla="*/ 5516676 h 5523793"/>
              <a:gd name="connsiteX3" fmla="*/ 2340548 w 2340548"/>
              <a:gd name="connsiteY3" fmla="*/ 2322765 h 5523793"/>
              <a:gd name="connsiteX4" fmla="*/ 1497097 w 2340548"/>
              <a:gd name="connsiteY4" fmla="*/ 17494 h 55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548" h="5523793">
                <a:moveTo>
                  <a:pt x="1480096" y="0"/>
                </a:moveTo>
                <a:lnTo>
                  <a:pt x="0" y="5523793"/>
                </a:lnTo>
                <a:lnTo>
                  <a:pt x="41192" y="5516676"/>
                </a:lnTo>
                <a:cubicBezTo>
                  <a:pt x="1353432" y="5212680"/>
                  <a:pt x="2340548" y="3898228"/>
                  <a:pt x="2340548" y="2322765"/>
                </a:cubicBezTo>
                <a:cubicBezTo>
                  <a:pt x="2340548" y="1422501"/>
                  <a:pt x="2018225" y="607464"/>
                  <a:pt x="1497097" y="1749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9"/>
            </p:custDataLst>
          </p:nvPr>
        </p:nvSpPr>
        <p:spPr>
          <a:xfrm rot="900000" flipH="1">
            <a:off x="10492845" y="836114"/>
            <a:ext cx="2472146" cy="5647758"/>
          </a:xfrm>
          <a:custGeom>
            <a:avLst/>
            <a:gdLst>
              <a:gd name="connsiteX0" fmla="*/ 1513312 w 2472146"/>
              <a:gd name="connsiteY0" fmla="*/ 0 h 5647758"/>
              <a:gd name="connsiteX1" fmla="*/ 0 w 2472146"/>
              <a:gd name="connsiteY1" fmla="*/ 5647758 h 5647758"/>
              <a:gd name="connsiteX2" fmla="*/ 172790 w 2472146"/>
              <a:gd name="connsiteY2" fmla="*/ 5617903 h 5647758"/>
              <a:gd name="connsiteX3" fmla="*/ 2472146 w 2472146"/>
              <a:gd name="connsiteY3" fmla="*/ 2423992 h 5647758"/>
              <a:gd name="connsiteX4" fmla="*/ 1628695 w 2472146"/>
              <a:gd name="connsiteY4" fmla="*/ 118721 h 564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146" h="5647758">
                <a:moveTo>
                  <a:pt x="1513312" y="0"/>
                </a:moveTo>
                <a:lnTo>
                  <a:pt x="0" y="5647758"/>
                </a:lnTo>
                <a:lnTo>
                  <a:pt x="172790" y="5617903"/>
                </a:lnTo>
                <a:cubicBezTo>
                  <a:pt x="1485030" y="5313907"/>
                  <a:pt x="2472145" y="3999455"/>
                  <a:pt x="2472146" y="2423992"/>
                </a:cubicBezTo>
                <a:cubicBezTo>
                  <a:pt x="2472146" y="1523728"/>
                  <a:pt x="2149823" y="708691"/>
                  <a:pt x="1628695" y="118721"/>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0"/>
            </p:custDataLst>
          </p:nvPr>
        </p:nvSpPr>
        <p:spPr>
          <a:xfrm rot="900000" flipH="1">
            <a:off x="10379644" y="667952"/>
            <a:ext cx="2603164" cy="5768179"/>
          </a:xfrm>
          <a:custGeom>
            <a:avLst/>
            <a:gdLst>
              <a:gd name="connsiteX0" fmla="*/ 1545579 w 2603164"/>
              <a:gd name="connsiteY0" fmla="*/ 0 h 5768179"/>
              <a:gd name="connsiteX1" fmla="*/ 0 w 2603164"/>
              <a:gd name="connsiteY1" fmla="*/ 5768179 h 5768179"/>
              <a:gd name="connsiteX2" fmla="*/ 17878 w 2603164"/>
              <a:gd name="connsiteY2" fmla="*/ 5767157 h 5768179"/>
              <a:gd name="connsiteX3" fmla="*/ 2603164 w 2603164"/>
              <a:gd name="connsiteY3" fmla="*/ 2523843 h 5768179"/>
              <a:gd name="connsiteX4" fmla="*/ 1555214 w 2603164"/>
              <a:gd name="connsiteY4" fmla="*/ 8156 h 576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64" h="5768179">
                <a:moveTo>
                  <a:pt x="1545579" y="0"/>
                </a:moveTo>
                <a:lnTo>
                  <a:pt x="0" y="5768179"/>
                </a:lnTo>
                <a:lnTo>
                  <a:pt x="17878" y="5767157"/>
                </a:lnTo>
                <a:cubicBezTo>
                  <a:pt x="1469995" y="5600205"/>
                  <a:pt x="2603163" y="4211839"/>
                  <a:pt x="2603164" y="2523843"/>
                </a:cubicBezTo>
                <a:cubicBezTo>
                  <a:pt x="2603164" y="1511046"/>
                  <a:pt x="2195223" y="606115"/>
                  <a:pt x="1555214" y="815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1"/>
            </p:custDataLst>
          </p:nvPr>
        </p:nvSpPr>
        <p:spPr>
          <a:xfrm rot="900000" flipH="1">
            <a:off x="10266508" y="512576"/>
            <a:ext cx="2730622" cy="5862070"/>
          </a:xfrm>
          <a:custGeom>
            <a:avLst/>
            <a:gdLst>
              <a:gd name="connsiteX0" fmla="*/ 1570737 w 2730622"/>
              <a:gd name="connsiteY0" fmla="*/ 0 h 5862070"/>
              <a:gd name="connsiteX1" fmla="*/ 0 w 2730622"/>
              <a:gd name="connsiteY1" fmla="*/ 5862070 h 5862070"/>
              <a:gd name="connsiteX2" fmla="*/ 145337 w 2730622"/>
              <a:gd name="connsiteY2" fmla="*/ 5853761 h 5862070"/>
              <a:gd name="connsiteX3" fmla="*/ 2730622 w 2730622"/>
              <a:gd name="connsiteY3" fmla="*/ 2610447 h 5862070"/>
              <a:gd name="connsiteX4" fmla="*/ 1682672 w 2730622"/>
              <a:gd name="connsiteY4" fmla="*/ 94760 h 586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622" h="5862070">
                <a:moveTo>
                  <a:pt x="1570737" y="0"/>
                </a:moveTo>
                <a:lnTo>
                  <a:pt x="0" y="5862070"/>
                </a:lnTo>
                <a:lnTo>
                  <a:pt x="145337" y="5853761"/>
                </a:lnTo>
                <a:cubicBezTo>
                  <a:pt x="1597453" y="5686809"/>
                  <a:pt x="2730621" y="4298443"/>
                  <a:pt x="2730622" y="2610447"/>
                </a:cubicBezTo>
                <a:cubicBezTo>
                  <a:pt x="2730622" y="1597650"/>
                  <a:pt x="2322681" y="692719"/>
                  <a:pt x="1682672" y="94760"/>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2"/>
            </p:custDataLst>
          </p:nvPr>
        </p:nvSpPr>
        <p:spPr>
          <a:xfrm rot="900000" flipH="1">
            <a:off x="10153372" y="357199"/>
            <a:ext cx="2858079" cy="5955961"/>
          </a:xfrm>
          <a:custGeom>
            <a:avLst/>
            <a:gdLst>
              <a:gd name="connsiteX0" fmla="*/ 1595894 w 2858079"/>
              <a:gd name="connsiteY0" fmla="*/ 0 h 5955961"/>
              <a:gd name="connsiteX1" fmla="*/ 0 w 2858079"/>
              <a:gd name="connsiteY1" fmla="*/ 5955961 h 5955961"/>
              <a:gd name="connsiteX2" fmla="*/ 272793 w 2858079"/>
              <a:gd name="connsiteY2" fmla="*/ 5940366 h 5955961"/>
              <a:gd name="connsiteX3" fmla="*/ 2858079 w 2858079"/>
              <a:gd name="connsiteY3" fmla="*/ 2697052 h 5955961"/>
              <a:gd name="connsiteX4" fmla="*/ 1810128 w 2858079"/>
              <a:gd name="connsiteY4" fmla="*/ 181365 h 59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079" h="5955961">
                <a:moveTo>
                  <a:pt x="1595894" y="0"/>
                </a:moveTo>
                <a:lnTo>
                  <a:pt x="0" y="5955961"/>
                </a:lnTo>
                <a:lnTo>
                  <a:pt x="272793" y="5940366"/>
                </a:lnTo>
                <a:cubicBezTo>
                  <a:pt x="1724910" y="5773414"/>
                  <a:pt x="2858078" y="4385048"/>
                  <a:pt x="2858079" y="2697052"/>
                </a:cubicBezTo>
                <a:cubicBezTo>
                  <a:pt x="2858079" y="1684255"/>
                  <a:pt x="2450138" y="779324"/>
                  <a:pt x="1810128" y="18136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3"/>
            </p:custDataLst>
          </p:nvPr>
        </p:nvSpPr>
        <p:spPr>
          <a:xfrm rot="900000" flipH="1">
            <a:off x="10039413" y="214114"/>
            <a:ext cx="2983124" cy="6031085"/>
          </a:xfrm>
          <a:custGeom>
            <a:avLst/>
            <a:gdLst>
              <a:gd name="connsiteX0" fmla="*/ 1615231 w 2983124"/>
              <a:gd name="connsiteY0" fmla="*/ 0 h 6031085"/>
              <a:gd name="connsiteX1" fmla="*/ 0 w 2983124"/>
              <a:gd name="connsiteY1" fmla="*/ 6028125 h 6031085"/>
              <a:gd name="connsiteX2" fmla="*/ 103404 w 2983124"/>
              <a:gd name="connsiteY2" fmla="*/ 6031085 h 6031085"/>
              <a:gd name="connsiteX3" fmla="*/ 2983124 w 2983124"/>
              <a:gd name="connsiteY3" fmla="*/ 2770939 h 6031085"/>
              <a:gd name="connsiteX4" fmla="*/ 1713482 w 2983124"/>
              <a:gd name="connsiteY4" fmla="*/ 67575 h 603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24" h="6031085">
                <a:moveTo>
                  <a:pt x="1615231" y="0"/>
                </a:moveTo>
                <a:lnTo>
                  <a:pt x="0" y="6028125"/>
                </a:lnTo>
                <a:lnTo>
                  <a:pt x="103404" y="6031085"/>
                </a:lnTo>
                <a:cubicBezTo>
                  <a:pt x="1693829" y="6031085"/>
                  <a:pt x="2983124" y="4571468"/>
                  <a:pt x="2983124" y="2770939"/>
                </a:cubicBezTo>
                <a:cubicBezTo>
                  <a:pt x="2983124" y="1645609"/>
                  <a:pt x="2479494" y="653447"/>
                  <a:pt x="1713482" y="6757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2" name="任意多边形: 形状 51"/>
          <p:cNvSpPr/>
          <p:nvPr>
            <p:custDataLst>
              <p:tags r:id="rId14"/>
            </p:custDataLst>
          </p:nvPr>
        </p:nvSpPr>
        <p:spPr>
          <a:xfrm rot="900000" flipH="1">
            <a:off x="9925514" y="71815"/>
            <a:ext cx="3106474" cy="6103972"/>
          </a:xfrm>
          <a:custGeom>
            <a:avLst/>
            <a:gdLst>
              <a:gd name="connsiteX0" fmla="*/ 1632605 w 3106474"/>
              <a:gd name="connsiteY0" fmla="*/ 0 h 6103972"/>
              <a:gd name="connsiteX1" fmla="*/ 0 w 3106474"/>
              <a:gd name="connsiteY1" fmla="*/ 6092967 h 6103972"/>
              <a:gd name="connsiteX2" fmla="*/ 78563 w 3106474"/>
              <a:gd name="connsiteY2" fmla="*/ 6099730 h 6103972"/>
              <a:gd name="connsiteX3" fmla="*/ 226754 w 3106474"/>
              <a:gd name="connsiteY3" fmla="*/ 6103972 h 6103972"/>
              <a:gd name="connsiteX4" fmla="*/ 3106474 w 3106474"/>
              <a:gd name="connsiteY4" fmla="*/ 2843826 h 6103972"/>
              <a:gd name="connsiteX5" fmla="*/ 1836832 w 3106474"/>
              <a:gd name="connsiteY5" fmla="*/ 140462 h 61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474" h="6103972">
                <a:moveTo>
                  <a:pt x="1632605" y="0"/>
                </a:moveTo>
                <a:lnTo>
                  <a:pt x="0" y="6092967"/>
                </a:lnTo>
                <a:lnTo>
                  <a:pt x="78563" y="6099730"/>
                </a:lnTo>
                <a:cubicBezTo>
                  <a:pt x="127646" y="6102546"/>
                  <a:pt x="177054" y="6103972"/>
                  <a:pt x="226754" y="6103972"/>
                </a:cubicBezTo>
                <a:cubicBezTo>
                  <a:pt x="1817179" y="6103972"/>
                  <a:pt x="3106474" y="4644355"/>
                  <a:pt x="3106474" y="2843826"/>
                </a:cubicBezTo>
                <a:cubicBezTo>
                  <a:pt x="3106474" y="1718496"/>
                  <a:pt x="2602843" y="726334"/>
                  <a:pt x="1836832" y="14046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9" name="任意多边形: 形状 88"/>
          <p:cNvSpPr/>
          <p:nvPr>
            <p:custDataLst>
              <p:tags r:id="rId15"/>
            </p:custDataLst>
          </p:nvPr>
        </p:nvSpPr>
        <p:spPr>
          <a:xfrm rot="900000" flipH="1">
            <a:off x="9810472" y="-61790"/>
            <a:ext cx="3228331" cy="6167817"/>
          </a:xfrm>
          <a:custGeom>
            <a:avLst/>
            <a:gdLst>
              <a:gd name="connsiteX0" fmla="*/ 1646063 w 3228331"/>
              <a:gd name="connsiteY0" fmla="*/ 0 h 6167817"/>
              <a:gd name="connsiteX1" fmla="*/ 0 w 3228331"/>
              <a:gd name="connsiteY1" fmla="*/ 6143192 h 6167817"/>
              <a:gd name="connsiteX2" fmla="*/ 54177 w 3228331"/>
              <a:gd name="connsiteY2" fmla="*/ 6150985 h 6167817"/>
              <a:gd name="connsiteX3" fmla="*/ 348611 w 3228331"/>
              <a:gd name="connsiteY3" fmla="*/ 6167817 h 6167817"/>
              <a:gd name="connsiteX4" fmla="*/ 3228331 w 3228331"/>
              <a:gd name="connsiteY4" fmla="*/ 2907671 h 6167817"/>
              <a:gd name="connsiteX5" fmla="*/ 1721256 w 3228331"/>
              <a:gd name="connsiteY5" fmla="*/ 41007 h 61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331" h="6167817">
                <a:moveTo>
                  <a:pt x="1646063" y="0"/>
                </a:moveTo>
                <a:lnTo>
                  <a:pt x="0" y="6143192"/>
                </a:lnTo>
                <a:lnTo>
                  <a:pt x="54177" y="6150985"/>
                </a:lnTo>
                <a:cubicBezTo>
                  <a:pt x="150984" y="6162115"/>
                  <a:pt x="249209" y="6167817"/>
                  <a:pt x="348611" y="6167817"/>
                </a:cubicBezTo>
                <a:cubicBezTo>
                  <a:pt x="1939036" y="6167817"/>
                  <a:pt x="3228331" y="4708200"/>
                  <a:pt x="3228331" y="2907671"/>
                </a:cubicBezTo>
                <a:cubicBezTo>
                  <a:pt x="3228331" y="1669807"/>
                  <a:pt x="2618938" y="593078"/>
                  <a:pt x="1721256" y="41007"/>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7" name="任意多边形: 形状 86"/>
          <p:cNvSpPr/>
          <p:nvPr>
            <p:custDataLst>
              <p:tags r:id="rId16"/>
            </p:custDataLst>
          </p:nvPr>
        </p:nvSpPr>
        <p:spPr>
          <a:xfrm rot="900000" flipH="1">
            <a:off x="9684804" y="-114694"/>
            <a:ext cx="3348720" cy="6149369"/>
          </a:xfrm>
          <a:custGeom>
            <a:avLst/>
            <a:gdLst>
              <a:gd name="connsiteX0" fmla="*/ 1636003 w 3348720"/>
              <a:gd name="connsiteY0" fmla="*/ 0 h 6149369"/>
              <a:gd name="connsiteX1" fmla="*/ 0 w 3348720"/>
              <a:gd name="connsiteY1" fmla="*/ 6105649 h 6149369"/>
              <a:gd name="connsiteX2" fmla="*/ 30447 w 3348720"/>
              <a:gd name="connsiteY2" fmla="*/ 6111805 h 6149369"/>
              <a:gd name="connsiteX3" fmla="*/ 469000 w 3348720"/>
              <a:gd name="connsiteY3" fmla="*/ 6149369 h 6149369"/>
              <a:gd name="connsiteX4" fmla="*/ 3348720 w 3348720"/>
              <a:gd name="connsiteY4" fmla="*/ 2889223 h 6149369"/>
              <a:gd name="connsiteX5" fmla="*/ 2079078 w 3348720"/>
              <a:gd name="connsiteY5" fmla="*/ 185859 h 6149369"/>
              <a:gd name="connsiteX6" fmla="*/ 1919161 w 3348720"/>
              <a:gd name="connsiteY6" fmla="*/ 75872 h 614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8720" h="6149369">
                <a:moveTo>
                  <a:pt x="1636003" y="0"/>
                </a:moveTo>
                <a:lnTo>
                  <a:pt x="0" y="6105649"/>
                </a:lnTo>
                <a:lnTo>
                  <a:pt x="30447" y="6111805"/>
                </a:lnTo>
                <a:cubicBezTo>
                  <a:pt x="173441" y="6136540"/>
                  <a:pt x="319898" y="6149369"/>
                  <a:pt x="469000" y="6149369"/>
                </a:cubicBezTo>
                <a:cubicBezTo>
                  <a:pt x="2059425" y="6149369"/>
                  <a:pt x="3348720" y="4689752"/>
                  <a:pt x="3348720" y="2889223"/>
                </a:cubicBezTo>
                <a:cubicBezTo>
                  <a:pt x="3348720" y="1763892"/>
                  <a:pt x="2845090" y="771731"/>
                  <a:pt x="2079078" y="185859"/>
                </a:cubicBezTo>
                <a:lnTo>
                  <a:pt x="1919161" y="75872"/>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5" name="任意多边形: 形状 84"/>
          <p:cNvSpPr/>
          <p:nvPr>
            <p:custDataLst>
              <p:tags r:id="rId17"/>
            </p:custDataLst>
          </p:nvPr>
        </p:nvSpPr>
        <p:spPr>
          <a:xfrm rot="900000" flipH="1">
            <a:off x="9554782" y="-134522"/>
            <a:ext cx="3467662" cy="6097080"/>
          </a:xfrm>
          <a:custGeom>
            <a:avLst/>
            <a:gdLst>
              <a:gd name="connsiteX0" fmla="*/ 1615430 w 3467662"/>
              <a:gd name="connsiteY0" fmla="*/ 0 h 6097080"/>
              <a:gd name="connsiteX1" fmla="*/ 0 w 3467662"/>
              <a:gd name="connsiteY1" fmla="*/ 6028866 h 6097080"/>
              <a:gd name="connsiteX2" fmla="*/ 7578 w 3467662"/>
              <a:gd name="connsiteY2" fmla="*/ 6030846 h 6097080"/>
              <a:gd name="connsiteX3" fmla="*/ 587942 w 3467662"/>
              <a:gd name="connsiteY3" fmla="*/ 6097080 h 6097080"/>
              <a:gd name="connsiteX4" fmla="*/ 3467662 w 3467662"/>
              <a:gd name="connsiteY4" fmla="*/ 2836934 h 6097080"/>
              <a:gd name="connsiteX5" fmla="*/ 2419711 w 3467662"/>
              <a:gd name="connsiteY5" fmla="*/ 321247 h 6097080"/>
              <a:gd name="connsiteX6" fmla="*/ 2236968 w 3467662"/>
              <a:gd name="connsiteY6" fmla="*/ 166541 h 60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7662" h="6097080">
                <a:moveTo>
                  <a:pt x="1615430" y="0"/>
                </a:moveTo>
                <a:lnTo>
                  <a:pt x="0" y="6028866"/>
                </a:lnTo>
                <a:lnTo>
                  <a:pt x="7578" y="6030846"/>
                </a:lnTo>
                <a:cubicBezTo>
                  <a:pt x="195041" y="6074274"/>
                  <a:pt x="389139" y="6097080"/>
                  <a:pt x="587942" y="6097080"/>
                </a:cubicBezTo>
                <a:cubicBezTo>
                  <a:pt x="2178367" y="6097080"/>
                  <a:pt x="3467662" y="4637463"/>
                  <a:pt x="3467662" y="2836934"/>
                </a:cubicBezTo>
                <a:cubicBezTo>
                  <a:pt x="3467662" y="1824137"/>
                  <a:pt x="3059721" y="919206"/>
                  <a:pt x="2419711" y="321247"/>
                </a:cubicBezTo>
                <a:lnTo>
                  <a:pt x="2236968" y="16654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1" name="任意多边形: 形状 130"/>
          <p:cNvSpPr/>
          <p:nvPr>
            <p:custDataLst>
              <p:tags r:id="rId18"/>
            </p:custDataLst>
          </p:nvPr>
        </p:nvSpPr>
        <p:spPr>
          <a:xfrm rot="17640000" flipH="1">
            <a:off x="-2395738" y="1163889"/>
            <a:ext cx="6272491" cy="3876465"/>
          </a:xfrm>
          <a:custGeom>
            <a:avLst/>
            <a:gdLst>
              <a:gd name="connsiteX0" fmla="*/ 603508 w 6272491"/>
              <a:gd name="connsiteY0" fmla="*/ 0 h 3876465"/>
              <a:gd name="connsiteX1" fmla="*/ 0 w 6272491"/>
              <a:gd name="connsiteY1" fmla="*/ 1355501 h 3876465"/>
              <a:gd name="connsiteX2" fmla="*/ 112997 w 6272491"/>
              <a:gd name="connsiteY2" fmla="*/ 1664231 h 3876465"/>
              <a:gd name="connsiteX3" fmla="*/ 3450483 w 6272491"/>
              <a:gd name="connsiteY3" fmla="*/ 3876465 h 3876465"/>
              <a:gd name="connsiteX4" fmla="*/ 6245495 w 6272491"/>
              <a:gd name="connsiteY4" fmla="*/ 2558346 h 3876465"/>
              <a:gd name="connsiteX5" fmla="*/ 6272491 w 6272491"/>
              <a:gd name="connsiteY5" fmla="*/ 2523994 h 387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2491" h="3876465">
                <a:moveTo>
                  <a:pt x="603508" y="0"/>
                </a:moveTo>
                <a:lnTo>
                  <a:pt x="0" y="1355501"/>
                </a:lnTo>
                <a:lnTo>
                  <a:pt x="112997" y="1664231"/>
                </a:lnTo>
                <a:cubicBezTo>
                  <a:pt x="662866" y="2964268"/>
                  <a:pt x="1950147" y="3876465"/>
                  <a:pt x="3450483" y="3876465"/>
                </a:cubicBezTo>
                <a:cubicBezTo>
                  <a:pt x="4575735" y="3876465"/>
                  <a:pt x="5581143" y="3363354"/>
                  <a:pt x="6245495" y="2558346"/>
                </a:cubicBezTo>
                <a:lnTo>
                  <a:pt x="6272491" y="252399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3" name="任意多边形: 形状 132"/>
          <p:cNvSpPr/>
          <p:nvPr>
            <p:custDataLst>
              <p:tags r:id="rId19"/>
            </p:custDataLst>
          </p:nvPr>
        </p:nvSpPr>
        <p:spPr>
          <a:xfrm rot="17640000" flipH="1">
            <a:off x="-2449648" y="1272324"/>
            <a:ext cx="6250441" cy="3825167"/>
          </a:xfrm>
          <a:custGeom>
            <a:avLst/>
            <a:gdLst>
              <a:gd name="connsiteX0" fmla="*/ 0 w 6250441"/>
              <a:gd name="connsiteY0" fmla="*/ 1101554 h 3825167"/>
              <a:gd name="connsiteX1" fmla="*/ 45921 w 6250441"/>
              <a:gd name="connsiteY1" fmla="*/ 1280147 h 3825167"/>
              <a:gd name="connsiteX2" fmla="*/ 3505208 w 6250441"/>
              <a:gd name="connsiteY2" fmla="*/ 3825167 h 3825167"/>
              <a:gd name="connsiteX3" fmla="*/ 6186375 w 6250441"/>
              <a:gd name="connsiteY3" fmla="*/ 2638475 h 3825167"/>
              <a:gd name="connsiteX4" fmla="*/ 6250441 w 6250441"/>
              <a:gd name="connsiteY4" fmla="*/ 2564515 h 3825167"/>
              <a:gd name="connsiteX5" fmla="*/ 490444 w 6250441"/>
              <a:gd name="connsiteY5" fmla="*/ 0 h 38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0441" h="3825167">
                <a:moveTo>
                  <a:pt x="0" y="1101554"/>
                </a:moveTo>
                <a:lnTo>
                  <a:pt x="45921" y="1280147"/>
                </a:lnTo>
                <a:cubicBezTo>
                  <a:pt x="504524" y="2754603"/>
                  <a:pt x="1879844" y="3825167"/>
                  <a:pt x="3505208" y="3825167"/>
                </a:cubicBezTo>
                <a:cubicBezTo>
                  <a:pt x="4567946" y="3825167"/>
                  <a:pt x="5523787" y="3367485"/>
                  <a:pt x="6186375" y="2638475"/>
                </a:cubicBezTo>
                <a:lnTo>
                  <a:pt x="6250441" y="2564515"/>
                </a:lnTo>
                <a:lnTo>
                  <a:pt x="490444"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5" name="任意多边形: 形状 134"/>
          <p:cNvSpPr/>
          <p:nvPr>
            <p:custDataLst>
              <p:tags r:id="rId20"/>
            </p:custDataLst>
          </p:nvPr>
        </p:nvSpPr>
        <p:spPr>
          <a:xfrm rot="17640000" flipH="1">
            <a:off x="-2500059" y="1381476"/>
            <a:ext cx="6220753" cy="3773869"/>
          </a:xfrm>
          <a:custGeom>
            <a:avLst/>
            <a:gdLst>
              <a:gd name="connsiteX0" fmla="*/ 0 w 6220753"/>
              <a:gd name="connsiteY0" fmla="*/ 837262 h 3773869"/>
              <a:gd name="connsiteX1" fmla="*/ 6786 w 6220753"/>
              <a:gd name="connsiteY1" fmla="*/ 881724 h 3773869"/>
              <a:gd name="connsiteX2" fmla="*/ 3555328 w 6220753"/>
              <a:gd name="connsiteY2" fmla="*/ 3773869 h 3773869"/>
              <a:gd name="connsiteX3" fmla="*/ 6116562 w 6220753"/>
              <a:gd name="connsiteY3" fmla="*/ 2712972 h 3773869"/>
              <a:gd name="connsiteX4" fmla="*/ 6220753 w 6220753"/>
              <a:gd name="connsiteY4" fmla="*/ 2603688 h 3773869"/>
              <a:gd name="connsiteX5" fmla="*/ 372773 w 6220753"/>
              <a:gd name="connsiteY5" fmla="*/ 0 h 37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753" h="3773869">
                <a:moveTo>
                  <a:pt x="0" y="837262"/>
                </a:moveTo>
                <a:lnTo>
                  <a:pt x="6786" y="881724"/>
                </a:lnTo>
                <a:cubicBezTo>
                  <a:pt x="344536" y="2532268"/>
                  <a:pt x="1804936" y="3773869"/>
                  <a:pt x="3555328" y="3773869"/>
                </a:cubicBezTo>
                <a:cubicBezTo>
                  <a:pt x="4555552" y="3773869"/>
                  <a:pt x="5461085" y="3368448"/>
                  <a:pt x="6116562" y="2712972"/>
                </a:cubicBezTo>
                <a:lnTo>
                  <a:pt x="6220753" y="2603688"/>
                </a:lnTo>
                <a:lnTo>
                  <a:pt x="372773"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9" name="任意多边形: 形状 128"/>
          <p:cNvSpPr/>
          <p:nvPr>
            <p:custDataLst>
              <p:tags r:id="rId21"/>
            </p:custDataLst>
          </p:nvPr>
        </p:nvSpPr>
        <p:spPr>
          <a:xfrm rot="17640000" flipH="1">
            <a:off x="-2543395" y="1494553"/>
            <a:ext cx="6173421" cy="3722570"/>
          </a:xfrm>
          <a:custGeom>
            <a:avLst/>
            <a:gdLst>
              <a:gd name="connsiteX0" fmla="*/ 0 w 6173421"/>
              <a:gd name="connsiteY0" fmla="*/ 543508 h 3722570"/>
              <a:gd name="connsiteX1" fmla="*/ 43789 w 6173421"/>
              <a:gd name="connsiteY1" fmla="*/ 830425 h 3722570"/>
              <a:gd name="connsiteX2" fmla="*/ 3592331 w 6173421"/>
              <a:gd name="connsiteY2" fmla="*/ 3722570 h 3722570"/>
              <a:gd name="connsiteX3" fmla="*/ 6153565 w 6173421"/>
              <a:gd name="connsiteY3" fmla="*/ 2661673 h 3722570"/>
              <a:gd name="connsiteX4" fmla="*/ 6173421 w 6173421"/>
              <a:gd name="connsiteY4" fmla="*/ 2640845 h 3722570"/>
              <a:gd name="connsiteX5" fmla="*/ 241986 w 6173421"/>
              <a:gd name="connsiteY5" fmla="*/ 0 h 37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3421" h="3722570">
                <a:moveTo>
                  <a:pt x="0" y="543508"/>
                </a:moveTo>
                <a:lnTo>
                  <a:pt x="43789" y="830425"/>
                </a:lnTo>
                <a:cubicBezTo>
                  <a:pt x="381539" y="2480969"/>
                  <a:pt x="1841939" y="3722570"/>
                  <a:pt x="3592331" y="3722570"/>
                </a:cubicBezTo>
                <a:cubicBezTo>
                  <a:pt x="4592555" y="3722570"/>
                  <a:pt x="5498088" y="3317149"/>
                  <a:pt x="6153565" y="2661673"/>
                </a:cubicBezTo>
                <a:lnTo>
                  <a:pt x="6173421" y="2640845"/>
                </a:lnTo>
                <a:lnTo>
                  <a:pt x="241986"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5" name="任意多边形: 形状 124"/>
          <p:cNvSpPr/>
          <p:nvPr>
            <p:custDataLst>
              <p:tags r:id="rId22"/>
            </p:custDataLst>
          </p:nvPr>
        </p:nvSpPr>
        <p:spPr>
          <a:xfrm rot="17640000" flipH="1">
            <a:off x="-2580192" y="1610925"/>
            <a:ext cx="6110074" cy="3671272"/>
          </a:xfrm>
          <a:custGeom>
            <a:avLst/>
            <a:gdLst>
              <a:gd name="connsiteX0" fmla="*/ 99583 w 6110074"/>
              <a:gd name="connsiteY0" fmla="*/ 0 h 3671272"/>
              <a:gd name="connsiteX1" fmla="*/ 0 w 6110074"/>
              <a:gd name="connsiteY1" fmla="*/ 223666 h 3671272"/>
              <a:gd name="connsiteX2" fmla="*/ 300 w 6110074"/>
              <a:gd name="connsiteY2" fmla="*/ 235536 h 3671272"/>
              <a:gd name="connsiteX3" fmla="*/ 3617718 w 6110074"/>
              <a:gd name="connsiteY3" fmla="*/ 3671272 h 3671272"/>
              <a:gd name="connsiteX4" fmla="*/ 6053157 w 6110074"/>
              <a:gd name="connsiteY4" fmla="*/ 2730308 h 3671272"/>
              <a:gd name="connsiteX5" fmla="*/ 6110074 w 6110074"/>
              <a:gd name="connsiteY5" fmla="*/ 2676043 h 36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074" h="3671272">
                <a:moveTo>
                  <a:pt x="99583" y="0"/>
                </a:moveTo>
                <a:lnTo>
                  <a:pt x="0" y="223666"/>
                </a:lnTo>
                <a:lnTo>
                  <a:pt x="300" y="235536"/>
                </a:lnTo>
                <a:cubicBezTo>
                  <a:pt x="97312" y="2149361"/>
                  <a:pt x="1679784" y="3671272"/>
                  <a:pt x="3617718" y="3671272"/>
                </a:cubicBezTo>
                <a:cubicBezTo>
                  <a:pt x="4555428" y="3671272"/>
                  <a:pt x="5409913" y="3314945"/>
                  <a:pt x="6053157" y="2730308"/>
                </a:cubicBezTo>
                <a:lnTo>
                  <a:pt x="6110074" y="267604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3"/>
            </p:custDataLst>
          </p:nvPr>
        </p:nvSpPr>
        <p:spPr>
          <a:xfrm rot="17640000" flipH="1">
            <a:off x="-2592770" y="1754454"/>
            <a:ext cx="6018386" cy="3591223"/>
          </a:xfrm>
          <a:custGeom>
            <a:avLst/>
            <a:gdLst>
              <a:gd name="connsiteX0" fmla="*/ 0 w 6018386"/>
              <a:gd name="connsiteY0" fmla="*/ 0 h 3591223"/>
              <a:gd name="connsiteX1" fmla="*/ 3931 w 6018386"/>
              <a:gd name="connsiteY1" fmla="*/ 155485 h 3591223"/>
              <a:gd name="connsiteX2" fmla="*/ 3621350 w 6018386"/>
              <a:gd name="connsiteY2" fmla="*/ 3591223 h 3591223"/>
              <a:gd name="connsiteX3" fmla="*/ 5925362 w 6018386"/>
              <a:gd name="connsiteY3" fmla="*/ 2764104 h 3591223"/>
              <a:gd name="connsiteX4" fmla="*/ 6018386 w 6018386"/>
              <a:gd name="connsiteY4" fmla="*/ 2679558 h 359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86" h="3591223">
                <a:moveTo>
                  <a:pt x="0" y="0"/>
                </a:moveTo>
                <a:lnTo>
                  <a:pt x="3931" y="155485"/>
                </a:lnTo>
                <a:cubicBezTo>
                  <a:pt x="100943" y="2069311"/>
                  <a:pt x="1683416" y="3591223"/>
                  <a:pt x="3621350" y="3591223"/>
                </a:cubicBezTo>
                <a:cubicBezTo>
                  <a:pt x="4496546" y="3591223"/>
                  <a:pt x="5299244" y="3280822"/>
                  <a:pt x="5925362" y="2764104"/>
                </a:cubicBezTo>
                <a:lnTo>
                  <a:pt x="6018386" y="2679558"/>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7" name="任意多边形: 形状 126"/>
          <p:cNvSpPr/>
          <p:nvPr>
            <p:custDataLst>
              <p:tags r:id="rId24"/>
            </p:custDataLst>
          </p:nvPr>
        </p:nvSpPr>
        <p:spPr>
          <a:xfrm rot="17640000" flipH="1">
            <a:off x="-2581217" y="1938619"/>
            <a:ext cx="5918022" cy="3461966"/>
          </a:xfrm>
          <a:custGeom>
            <a:avLst/>
            <a:gdLst>
              <a:gd name="connsiteX0" fmla="*/ 0 w 5918022"/>
              <a:gd name="connsiteY0" fmla="*/ 0 h 3461966"/>
              <a:gd name="connsiteX1" fmla="*/ 10613 w 5918022"/>
              <a:gd name="connsiteY1" fmla="*/ 210176 h 3461966"/>
              <a:gd name="connsiteX2" fmla="*/ 3614044 w 5918022"/>
              <a:gd name="connsiteY2" fmla="*/ 3461966 h 3461966"/>
              <a:gd name="connsiteX3" fmla="*/ 5639212 w 5918022"/>
              <a:gd name="connsiteY3" fmla="*/ 2843363 h 3461966"/>
              <a:gd name="connsiteX4" fmla="*/ 5918022 w 5918022"/>
              <a:gd name="connsiteY4" fmla="*/ 2634873 h 34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022" h="3461966">
                <a:moveTo>
                  <a:pt x="0" y="0"/>
                </a:moveTo>
                <a:lnTo>
                  <a:pt x="10613" y="210176"/>
                </a:lnTo>
                <a:cubicBezTo>
                  <a:pt x="196102" y="2036658"/>
                  <a:pt x="1738624" y="3461966"/>
                  <a:pt x="3614044" y="3461966"/>
                </a:cubicBezTo>
                <a:cubicBezTo>
                  <a:pt x="4364212" y="3461966"/>
                  <a:pt x="5061116" y="3233917"/>
                  <a:pt x="5639212" y="2843363"/>
                </a:cubicBezTo>
                <a:lnTo>
                  <a:pt x="5918022" y="263487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25"/>
            </p:custDataLst>
          </p:nvPr>
        </p:nvSpPr>
        <p:spPr>
          <a:xfrm rot="17640000" flipH="1">
            <a:off x="-2561230" y="2116432"/>
            <a:ext cx="5805896" cy="3333065"/>
          </a:xfrm>
          <a:custGeom>
            <a:avLst/>
            <a:gdLst>
              <a:gd name="connsiteX0" fmla="*/ 0 w 5805896"/>
              <a:gd name="connsiteY0" fmla="*/ 0 h 3333065"/>
              <a:gd name="connsiteX1" fmla="*/ 4104 w 5805896"/>
              <a:gd name="connsiteY1" fmla="*/ 81275 h 3333065"/>
              <a:gd name="connsiteX2" fmla="*/ 3607535 w 5805896"/>
              <a:gd name="connsiteY2" fmla="*/ 3333065 h 3333065"/>
              <a:gd name="connsiteX3" fmla="*/ 5632703 w 5805896"/>
              <a:gd name="connsiteY3" fmla="*/ 2714462 h 3333065"/>
              <a:gd name="connsiteX4" fmla="*/ 5805896 w 5805896"/>
              <a:gd name="connsiteY4" fmla="*/ 2584951 h 333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896" h="3333065">
                <a:moveTo>
                  <a:pt x="0" y="0"/>
                </a:moveTo>
                <a:lnTo>
                  <a:pt x="4104" y="81275"/>
                </a:lnTo>
                <a:cubicBezTo>
                  <a:pt x="189593" y="1907757"/>
                  <a:pt x="1732115" y="3333065"/>
                  <a:pt x="3607535" y="3333065"/>
                </a:cubicBezTo>
                <a:cubicBezTo>
                  <a:pt x="4357703" y="3333065"/>
                  <a:pt x="5054607" y="3105016"/>
                  <a:pt x="5632703" y="2714462"/>
                </a:cubicBezTo>
                <a:lnTo>
                  <a:pt x="5805896" y="258495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6"/>
            </p:custDataLst>
          </p:nvPr>
        </p:nvSpPr>
        <p:spPr>
          <a:xfrm rot="17640000" flipH="1">
            <a:off x="-2538633" y="2298264"/>
            <a:ext cx="5688550" cy="3201839"/>
          </a:xfrm>
          <a:custGeom>
            <a:avLst/>
            <a:gdLst>
              <a:gd name="connsiteX0" fmla="*/ 0 w 5688550"/>
              <a:gd name="connsiteY0" fmla="*/ 0 h 3201839"/>
              <a:gd name="connsiteX1" fmla="*/ 47265 w 5688550"/>
              <a:gd name="connsiteY1" fmla="*/ 309693 h 3201839"/>
              <a:gd name="connsiteX2" fmla="*/ 3595808 w 5688550"/>
              <a:gd name="connsiteY2" fmla="*/ 3201839 h 3201839"/>
              <a:gd name="connsiteX3" fmla="*/ 5620976 w 5688550"/>
              <a:gd name="connsiteY3" fmla="*/ 2583236 h 3201839"/>
              <a:gd name="connsiteX4" fmla="*/ 5688550 w 5688550"/>
              <a:gd name="connsiteY4" fmla="*/ 2532705 h 320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50" h="3201839">
                <a:moveTo>
                  <a:pt x="0" y="0"/>
                </a:moveTo>
                <a:lnTo>
                  <a:pt x="47265" y="309693"/>
                </a:lnTo>
                <a:cubicBezTo>
                  <a:pt x="385015" y="1960237"/>
                  <a:pt x="1845416" y="3201839"/>
                  <a:pt x="3595808" y="3201839"/>
                </a:cubicBezTo>
                <a:cubicBezTo>
                  <a:pt x="4345976" y="3201839"/>
                  <a:pt x="5042880" y="2973790"/>
                  <a:pt x="5620976" y="2583236"/>
                </a:cubicBezTo>
                <a:lnTo>
                  <a:pt x="5688550" y="2532705"/>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2" name="任意多边形: 形状 161"/>
          <p:cNvSpPr/>
          <p:nvPr>
            <p:custDataLst>
              <p:tags r:id="rId27"/>
            </p:custDataLst>
          </p:nvPr>
        </p:nvSpPr>
        <p:spPr>
          <a:xfrm rot="17640000" flipH="1">
            <a:off x="-2466894" y="2457930"/>
            <a:ext cx="5498762" cy="3066650"/>
          </a:xfrm>
          <a:custGeom>
            <a:avLst/>
            <a:gdLst>
              <a:gd name="connsiteX0" fmla="*/ 0 w 5498762"/>
              <a:gd name="connsiteY0" fmla="*/ 0 h 3066650"/>
              <a:gd name="connsiteX1" fmla="*/ 26632 w 5498762"/>
              <a:gd name="connsiteY1" fmla="*/ 174504 h 3066650"/>
              <a:gd name="connsiteX2" fmla="*/ 3575175 w 5498762"/>
              <a:gd name="connsiteY2" fmla="*/ 3066650 h 3066650"/>
              <a:gd name="connsiteX3" fmla="*/ 5301698 w 5498762"/>
              <a:gd name="connsiteY3" fmla="*/ 2629478 h 3066650"/>
              <a:gd name="connsiteX4" fmla="*/ 5461196 w 5498762"/>
              <a:gd name="connsiteY4" fmla="*/ 2532581 h 3066650"/>
              <a:gd name="connsiteX5" fmla="*/ 5498762 w 5498762"/>
              <a:gd name="connsiteY5" fmla="*/ 2448207 h 306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762" h="3066650">
                <a:moveTo>
                  <a:pt x="0" y="0"/>
                </a:moveTo>
                <a:lnTo>
                  <a:pt x="26632" y="174504"/>
                </a:lnTo>
                <a:cubicBezTo>
                  <a:pt x="364382" y="1825048"/>
                  <a:pt x="1824783" y="3066650"/>
                  <a:pt x="3575175" y="3066650"/>
                </a:cubicBezTo>
                <a:cubicBezTo>
                  <a:pt x="4200315" y="3066650"/>
                  <a:pt x="4788466" y="2908282"/>
                  <a:pt x="5301698" y="2629478"/>
                </a:cubicBezTo>
                <a:lnTo>
                  <a:pt x="5461196" y="2532581"/>
                </a:lnTo>
                <a:lnTo>
                  <a:pt x="5498762" y="2448207"/>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0" name="任意多边形: 形状 159"/>
          <p:cNvSpPr/>
          <p:nvPr>
            <p:custDataLst>
              <p:tags r:id="rId28"/>
            </p:custDataLst>
          </p:nvPr>
        </p:nvSpPr>
        <p:spPr>
          <a:xfrm rot="17640000" flipH="1">
            <a:off x="-2396114" y="2618218"/>
            <a:ext cx="5310339" cy="2931460"/>
          </a:xfrm>
          <a:custGeom>
            <a:avLst/>
            <a:gdLst>
              <a:gd name="connsiteX0" fmla="*/ 0 w 5310339"/>
              <a:gd name="connsiteY0" fmla="*/ 0 h 2931460"/>
              <a:gd name="connsiteX1" fmla="*/ 6000 w 5310339"/>
              <a:gd name="connsiteY1" fmla="*/ 39314 h 2931460"/>
              <a:gd name="connsiteX2" fmla="*/ 3554543 w 5310339"/>
              <a:gd name="connsiteY2" fmla="*/ 2931460 h 2931460"/>
              <a:gd name="connsiteX3" fmla="*/ 5085166 w 5310339"/>
              <a:gd name="connsiteY3" fmla="*/ 2593120 h 2931460"/>
              <a:gd name="connsiteX4" fmla="*/ 5244189 w 5310339"/>
              <a:gd name="connsiteY4" fmla="*/ 2512892 h 2931460"/>
              <a:gd name="connsiteX5" fmla="*/ 5310339 w 5310339"/>
              <a:gd name="connsiteY5" fmla="*/ 2364316 h 29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39" h="2931460">
                <a:moveTo>
                  <a:pt x="0" y="0"/>
                </a:moveTo>
                <a:lnTo>
                  <a:pt x="6000" y="39314"/>
                </a:lnTo>
                <a:cubicBezTo>
                  <a:pt x="343750" y="1689858"/>
                  <a:pt x="1804151" y="2931460"/>
                  <a:pt x="3554543" y="2931460"/>
                </a:cubicBezTo>
                <a:cubicBezTo>
                  <a:pt x="4101541" y="2931460"/>
                  <a:pt x="4620218" y="2810209"/>
                  <a:pt x="5085166" y="2593120"/>
                </a:cubicBezTo>
                <a:lnTo>
                  <a:pt x="5244189" y="2512892"/>
                </a:lnTo>
                <a:lnTo>
                  <a:pt x="5310339" y="236431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8" name="任意多边形: 形状 157"/>
          <p:cNvSpPr/>
          <p:nvPr>
            <p:custDataLst>
              <p:tags r:id="rId29"/>
            </p:custDataLst>
          </p:nvPr>
        </p:nvSpPr>
        <p:spPr>
          <a:xfrm rot="17640000" flipH="1">
            <a:off x="-2319676" y="2787221"/>
            <a:ext cx="5110601" cy="2791232"/>
          </a:xfrm>
          <a:custGeom>
            <a:avLst/>
            <a:gdLst>
              <a:gd name="connsiteX0" fmla="*/ 0 w 5110601"/>
              <a:gd name="connsiteY0" fmla="*/ 0 h 2791232"/>
              <a:gd name="connsiteX1" fmla="*/ 63307 w 5110601"/>
              <a:gd name="connsiteY1" fmla="*/ 246211 h 2791232"/>
              <a:gd name="connsiteX2" fmla="*/ 3522595 w 5110601"/>
              <a:gd name="connsiteY2" fmla="*/ 2791232 h 2791232"/>
              <a:gd name="connsiteX3" fmla="*/ 4850739 w 5110601"/>
              <a:gd name="connsiteY3" fmla="*/ 2539989 h 2791232"/>
              <a:gd name="connsiteX4" fmla="*/ 5026443 w 5110601"/>
              <a:gd name="connsiteY4" fmla="*/ 2464410 h 2791232"/>
              <a:gd name="connsiteX5" fmla="*/ 5110601 w 5110601"/>
              <a:gd name="connsiteY5" fmla="*/ 2275386 h 27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0601" h="2791232">
                <a:moveTo>
                  <a:pt x="0" y="0"/>
                </a:moveTo>
                <a:lnTo>
                  <a:pt x="63307" y="246211"/>
                </a:lnTo>
                <a:cubicBezTo>
                  <a:pt x="521910" y="1720667"/>
                  <a:pt x="1897231" y="2791232"/>
                  <a:pt x="3522595" y="2791232"/>
                </a:cubicBezTo>
                <a:cubicBezTo>
                  <a:pt x="3991450" y="2791232"/>
                  <a:pt x="4439499" y="2702150"/>
                  <a:pt x="4850739" y="2539989"/>
                </a:cubicBezTo>
                <a:lnTo>
                  <a:pt x="5026443" y="2464410"/>
                </a:lnTo>
                <a:lnTo>
                  <a:pt x="5110601" y="22753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6" name="任意多边形: 形状 155"/>
          <p:cNvSpPr/>
          <p:nvPr>
            <p:custDataLst>
              <p:tags r:id="rId30"/>
            </p:custDataLst>
          </p:nvPr>
        </p:nvSpPr>
        <p:spPr>
          <a:xfrm rot="17640000" flipH="1">
            <a:off x="-2240920" y="2959793"/>
            <a:ext cx="4906224" cy="2648939"/>
          </a:xfrm>
          <a:custGeom>
            <a:avLst/>
            <a:gdLst>
              <a:gd name="connsiteX0" fmla="*/ 0 w 4906224"/>
              <a:gd name="connsiteY0" fmla="*/ 0 h 2648939"/>
              <a:gd name="connsiteX1" fmla="*/ 26720 w 4906224"/>
              <a:gd name="connsiteY1" fmla="*/ 103918 h 2648939"/>
              <a:gd name="connsiteX2" fmla="*/ 3486008 w 4906224"/>
              <a:gd name="connsiteY2" fmla="*/ 2648939 h 2648939"/>
              <a:gd name="connsiteX3" fmla="*/ 4563119 w 4906224"/>
              <a:gd name="connsiteY3" fmla="*/ 2486095 h 2648939"/>
              <a:gd name="connsiteX4" fmla="*/ 4812543 w 4906224"/>
              <a:gd name="connsiteY4" fmla="*/ 2394805 h 2648939"/>
              <a:gd name="connsiteX5" fmla="*/ 4906224 w 4906224"/>
              <a:gd name="connsiteY5" fmla="*/ 2184392 h 264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24" h="2648939">
                <a:moveTo>
                  <a:pt x="0" y="0"/>
                </a:moveTo>
                <a:lnTo>
                  <a:pt x="26720" y="103918"/>
                </a:lnTo>
                <a:cubicBezTo>
                  <a:pt x="485323" y="1578374"/>
                  <a:pt x="1860644" y="2648939"/>
                  <a:pt x="3486008" y="2648939"/>
                </a:cubicBezTo>
                <a:cubicBezTo>
                  <a:pt x="3861092" y="2648939"/>
                  <a:pt x="4222860" y="2591927"/>
                  <a:pt x="4563119" y="2486095"/>
                </a:cubicBezTo>
                <a:lnTo>
                  <a:pt x="4812543" y="2394805"/>
                </a:lnTo>
                <a:lnTo>
                  <a:pt x="4906224" y="2184392"/>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4" name="任意多边形: 形状 153"/>
          <p:cNvSpPr/>
          <p:nvPr>
            <p:custDataLst>
              <p:tags r:id="rId31"/>
            </p:custDataLst>
          </p:nvPr>
        </p:nvSpPr>
        <p:spPr>
          <a:xfrm rot="17640000" flipH="1">
            <a:off x="-2159666" y="3136212"/>
            <a:ext cx="4696855" cy="2504423"/>
          </a:xfrm>
          <a:custGeom>
            <a:avLst/>
            <a:gdLst>
              <a:gd name="connsiteX0" fmla="*/ 0 w 4696855"/>
              <a:gd name="connsiteY0" fmla="*/ 0 h 2504423"/>
              <a:gd name="connsiteX1" fmla="*/ 106942 w 4696855"/>
              <a:gd name="connsiteY1" fmla="*/ 292188 h 2504423"/>
              <a:gd name="connsiteX2" fmla="*/ 3444429 w 4696855"/>
              <a:gd name="connsiteY2" fmla="*/ 2504423 h 2504423"/>
              <a:gd name="connsiteX3" fmla="*/ 4521540 w 4696855"/>
              <a:gd name="connsiteY3" fmla="*/ 2341579 h 2504423"/>
              <a:gd name="connsiteX4" fmla="*/ 4597793 w 4696855"/>
              <a:gd name="connsiteY4" fmla="*/ 2313670 h 2504423"/>
              <a:gd name="connsiteX5" fmla="*/ 4696855 w 4696855"/>
              <a:gd name="connsiteY5" fmla="*/ 2091174 h 250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855" h="2504423">
                <a:moveTo>
                  <a:pt x="0" y="0"/>
                </a:moveTo>
                <a:lnTo>
                  <a:pt x="106942" y="292188"/>
                </a:lnTo>
                <a:cubicBezTo>
                  <a:pt x="656812" y="1592226"/>
                  <a:pt x="1944093" y="2504423"/>
                  <a:pt x="3444429" y="2504423"/>
                </a:cubicBezTo>
                <a:cubicBezTo>
                  <a:pt x="3819513" y="2504423"/>
                  <a:pt x="4181281" y="2447411"/>
                  <a:pt x="4521540" y="2341579"/>
                </a:cubicBezTo>
                <a:lnTo>
                  <a:pt x="4597793" y="2313670"/>
                </a:lnTo>
                <a:lnTo>
                  <a:pt x="4696855" y="209117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2" name="任意多边形: 形状 151"/>
          <p:cNvSpPr/>
          <p:nvPr>
            <p:custDataLst>
              <p:tags r:id="rId32"/>
            </p:custDataLst>
          </p:nvPr>
        </p:nvSpPr>
        <p:spPr>
          <a:xfrm rot="17640000" flipH="1">
            <a:off x="-2071656" y="3323036"/>
            <a:ext cx="4473968" cy="2353889"/>
          </a:xfrm>
          <a:custGeom>
            <a:avLst/>
            <a:gdLst>
              <a:gd name="connsiteX0" fmla="*/ 0 w 4473968"/>
              <a:gd name="connsiteY0" fmla="*/ 0 h 2353889"/>
              <a:gd name="connsiteX1" fmla="*/ 51846 w 4473968"/>
              <a:gd name="connsiteY1" fmla="*/ 141654 h 2353889"/>
              <a:gd name="connsiteX2" fmla="*/ 3389333 w 4473968"/>
              <a:gd name="connsiteY2" fmla="*/ 2353889 h 2353889"/>
              <a:gd name="connsiteX3" fmla="*/ 4207345 w 4473968"/>
              <a:gd name="connsiteY3" fmla="*/ 2261137 h 2353889"/>
              <a:gd name="connsiteX4" fmla="*/ 4374211 w 4473968"/>
              <a:gd name="connsiteY4" fmla="*/ 2215996 h 2353889"/>
              <a:gd name="connsiteX5" fmla="*/ 4473968 w 4473968"/>
              <a:gd name="connsiteY5" fmla="*/ 1991939 h 235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3968" h="2353889">
                <a:moveTo>
                  <a:pt x="0" y="0"/>
                </a:moveTo>
                <a:lnTo>
                  <a:pt x="51846" y="141654"/>
                </a:lnTo>
                <a:cubicBezTo>
                  <a:pt x="601716" y="1441692"/>
                  <a:pt x="1888997" y="2353889"/>
                  <a:pt x="3389333" y="2353889"/>
                </a:cubicBezTo>
                <a:cubicBezTo>
                  <a:pt x="3670646" y="2353889"/>
                  <a:pt x="3944469" y="2321820"/>
                  <a:pt x="4207345" y="2261137"/>
                </a:cubicBezTo>
                <a:lnTo>
                  <a:pt x="4374211" y="2215996"/>
                </a:lnTo>
                <a:lnTo>
                  <a:pt x="4473968" y="1991939"/>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0" name="任意多边形: 形状 149"/>
          <p:cNvSpPr/>
          <p:nvPr>
            <p:custDataLst>
              <p:tags r:id="rId33"/>
            </p:custDataLst>
          </p:nvPr>
        </p:nvSpPr>
        <p:spPr>
          <a:xfrm rot="17640000" flipH="1">
            <a:off x="-1982989" y="3510868"/>
            <a:ext cx="4249772" cy="2202772"/>
          </a:xfrm>
          <a:custGeom>
            <a:avLst/>
            <a:gdLst>
              <a:gd name="connsiteX0" fmla="*/ 0 w 4249772"/>
              <a:gd name="connsiteY0" fmla="*/ 0 h 2202772"/>
              <a:gd name="connsiteX1" fmla="*/ 147968 w 4249772"/>
              <a:gd name="connsiteY1" fmla="*/ 307163 h 2202772"/>
              <a:gd name="connsiteX2" fmla="*/ 3332928 w 4249772"/>
              <a:gd name="connsiteY2" fmla="*/ 2202772 h 2202772"/>
              <a:gd name="connsiteX3" fmla="*/ 4150940 w 4249772"/>
              <a:gd name="connsiteY3" fmla="*/ 2110020 h 2202772"/>
              <a:gd name="connsiteX4" fmla="*/ 4153005 w 4249772"/>
              <a:gd name="connsiteY4" fmla="*/ 2109462 h 2202772"/>
              <a:gd name="connsiteX5" fmla="*/ 4249772 w 4249772"/>
              <a:gd name="connsiteY5" fmla="*/ 1892121 h 22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772" h="2202772">
                <a:moveTo>
                  <a:pt x="0" y="0"/>
                </a:moveTo>
                <a:lnTo>
                  <a:pt x="147968" y="307163"/>
                </a:lnTo>
                <a:cubicBezTo>
                  <a:pt x="761337" y="1436273"/>
                  <a:pt x="1957620" y="2202772"/>
                  <a:pt x="3332928" y="2202772"/>
                </a:cubicBezTo>
                <a:cubicBezTo>
                  <a:pt x="3614241" y="2202772"/>
                  <a:pt x="3888064" y="2170703"/>
                  <a:pt x="4150940" y="2110020"/>
                </a:cubicBezTo>
                <a:lnTo>
                  <a:pt x="4153005" y="2109462"/>
                </a:lnTo>
                <a:lnTo>
                  <a:pt x="4249772" y="189212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hasCustomPrompt="1"/>
            <p:custDataLst>
              <p:tags r:id="rId34"/>
            </p:custDataLst>
          </p:nvPr>
        </p:nvSpPr>
        <p:spPr>
          <a:xfrm>
            <a:off x="2726807" y="2161753"/>
            <a:ext cx="6738386" cy="1752222"/>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6"/>
            </p:custDataLst>
          </p:nvPr>
        </p:nvSpPr>
        <p:spPr/>
        <p:txBody>
          <a:bodyPr/>
          <a:lstStyle/>
          <a:p>
            <a:endParaRPr lang="zh-CN" altLang="en-US"/>
          </a:p>
        </p:txBody>
      </p:sp>
      <p:sp>
        <p:nvSpPr>
          <p:cNvPr id="5" name="灯片编号占位符 4"/>
          <p:cNvSpPr>
            <a:spLocks noGrp="1"/>
          </p:cNvSpPr>
          <p:nvPr>
            <p:ph type="sldNum" sz="quarter" idx="12"/>
            <p:custDataLst>
              <p:tags r:id="rId3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p:custDataLst>
              <p:tags r:id="rId2"/>
            </p:custDataLst>
          </p:nvPr>
        </p:nvGrpSpPr>
        <p:grpSpPr>
          <a:xfrm>
            <a:off x="-471947" y="426580"/>
            <a:ext cx="2731686" cy="6524618"/>
            <a:chOff x="-471947" y="426580"/>
            <a:chExt cx="2731686" cy="6524618"/>
          </a:xfrm>
        </p:grpSpPr>
        <p:pic>
          <p:nvPicPr>
            <p:cNvPr id="76" name="图形 75"/>
            <p:cNvPicPr>
              <a:picLocks noChangeAspect="1"/>
            </p:cNvPicPr>
            <p:nvPr>
              <p:custDataLst>
                <p:tags r:id="rId3"/>
              </p:custDataLst>
            </p:nvPr>
          </p:nvPicPr>
          <p:blipFill>
            <a:blip r:embed="rId4" cstate="screen"/>
            <a:srcRect/>
            <a:stretch>
              <a:fillRect/>
            </a:stretch>
          </p:blipFill>
          <p:spPr>
            <a:xfrm rot="5862321">
              <a:off x="-2368413" y="2323046"/>
              <a:ext cx="6524618" cy="2731686"/>
            </a:xfrm>
            <a:custGeom>
              <a:avLst/>
              <a:gdLst>
                <a:gd name="connsiteX0" fmla="*/ 0 w 6524618"/>
                <a:gd name="connsiteY0" fmla="*/ 2731686 h 2731686"/>
                <a:gd name="connsiteX1" fmla="*/ 0 w 6524618"/>
                <a:gd name="connsiteY1" fmla="*/ 0 h 2731686"/>
                <a:gd name="connsiteX2" fmla="*/ 6274461 w 6524618"/>
                <a:gd name="connsiteY2" fmla="*/ 0 h 2731686"/>
                <a:gd name="connsiteX3" fmla="*/ 6524618 w 6524618"/>
                <a:gd name="connsiteY3" fmla="*/ 1848903 h 2731686"/>
              </a:gdLst>
              <a:ahLst/>
              <a:cxnLst>
                <a:cxn ang="0">
                  <a:pos x="connsiteX0" y="connsiteY0"/>
                </a:cxn>
                <a:cxn ang="0">
                  <a:pos x="connsiteX1" y="connsiteY1"/>
                </a:cxn>
                <a:cxn ang="0">
                  <a:pos x="connsiteX2" y="connsiteY2"/>
                </a:cxn>
                <a:cxn ang="0">
                  <a:pos x="connsiteX3" y="connsiteY3"/>
                </a:cxn>
              </a:cxnLst>
              <a:rect l="l" t="t" r="r" b="b"/>
              <a:pathLst>
                <a:path w="6524618" h="2731686">
                  <a:moveTo>
                    <a:pt x="0" y="2731686"/>
                  </a:moveTo>
                  <a:lnTo>
                    <a:pt x="0" y="0"/>
                  </a:lnTo>
                  <a:lnTo>
                    <a:pt x="6274461" y="0"/>
                  </a:lnTo>
                  <a:lnTo>
                    <a:pt x="6524618" y="1848903"/>
                  </a:lnTo>
                  <a:close/>
                </a:path>
              </a:pathLst>
            </a:custGeom>
          </p:spPr>
        </p:pic>
        <p:pic>
          <p:nvPicPr>
            <p:cNvPr id="77" name="图形 76"/>
            <p:cNvPicPr>
              <a:picLocks noChangeAspect="1"/>
            </p:cNvPicPr>
            <p:nvPr>
              <p:custDataLst>
                <p:tags r:id="rId5"/>
              </p:custDataLst>
            </p:nvPr>
          </p:nvPicPr>
          <p:blipFill>
            <a:blip r:embed="rId6" cstate="screen"/>
            <a:srcRect/>
            <a:stretch>
              <a:fillRect/>
            </a:stretch>
          </p:blipFill>
          <p:spPr>
            <a:xfrm rot="5862321">
              <a:off x="-2373210" y="2484822"/>
              <a:ext cx="6368456" cy="2543290"/>
            </a:xfrm>
            <a:custGeom>
              <a:avLst/>
              <a:gdLst>
                <a:gd name="connsiteX0" fmla="*/ 0 w 6368456"/>
                <a:gd name="connsiteY0" fmla="*/ 2543290 h 2543290"/>
                <a:gd name="connsiteX1" fmla="*/ 0 w 6368456"/>
                <a:gd name="connsiteY1" fmla="*/ 0 h 2543290"/>
                <a:gd name="connsiteX2" fmla="*/ 6140930 w 6368456"/>
                <a:gd name="connsiteY2" fmla="*/ 0 h 2543290"/>
                <a:gd name="connsiteX3" fmla="*/ 6368456 w 6368456"/>
                <a:gd name="connsiteY3" fmla="*/ 1681635 h 2543290"/>
              </a:gdLst>
              <a:ahLst/>
              <a:cxnLst>
                <a:cxn ang="0">
                  <a:pos x="connsiteX0" y="connsiteY0"/>
                </a:cxn>
                <a:cxn ang="0">
                  <a:pos x="connsiteX1" y="connsiteY1"/>
                </a:cxn>
                <a:cxn ang="0">
                  <a:pos x="connsiteX2" y="connsiteY2"/>
                </a:cxn>
                <a:cxn ang="0">
                  <a:pos x="connsiteX3" y="connsiteY3"/>
                </a:cxn>
              </a:cxnLst>
              <a:rect l="l" t="t" r="r" b="b"/>
              <a:pathLst>
                <a:path w="6368456" h="2543290">
                  <a:moveTo>
                    <a:pt x="0" y="2543290"/>
                  </a:moveTo>
                  <a:lnTo>
                    <a:pt x="0" y="0"/>
                  </a:lnTo>
                  <a:lnTo>
                    <a:pt x="6140930" y="0"/>
                  </a:lnTo>
                  <a:lnTo>
                    <a:pt x="6368456" y="1681635"/>
                  </a:lnTo>
                  <a:close/>
                </a:path>
              </a:pathLst>
            </a:custGeom>
          </p:spPr>
        </p:pic>
        <p:pic>
          <p:nvPicPr>
            <p:cNvPr id="78" name="图形 77"/>
            <p:cNvPicPr>
              <a:picLocks noChangeAspect="1"/>
            </p:cNvPicPr>
            <p:nvPr>
              <p:custDataLst>
                <p:tags r:id="rId7"/>
              </p:custDataLst>
            </p:nvPr>
          </p:nvPicPr>
          <p:blipFill>
            <a:blip r:embed="rId8" cstate="screen"/>
            <a:srcRect/>
            <a:stretch>
              <a:fillRect/>
            </a:stretch>
          </p:blipFill>
          <p:spPr>
            <a:xfrm rot="5862321">
              <a:off x="-2378008" y="2646598"/>
              <a:ext cx="6212295" cy="2354894"/>
            </a:xfrm>
            <a:custGeom>
              <a:avLst/>
              <a:gdLst>
                <a:gd name="connsiteX0" fmla="*/ 0 w 6212295"/>
                <a:gd name="connsiteY0" fmla="*/ 2354894 h 2354894"/>
                <a:gd name="connsiteX1" fmla="*/ 0 w 6212295"/>
                <a:gd name="connsiteY1" fmla="*/ 0 h 2354894"/>
                <a:gd name="connsiteX2" fmla="*/ 6007400 w 6212295"/>
                <a:gd name="connsiteY2" fmla="*/ 0 h 2354894"/>
                <a:gd name="connsiteX3" fmla="*/ 6212295 w 6212295"/>
                <a:gd name="connsiteY3" fmla="*/ 1514368 h 2354894"/>
              </a:gdLst>
              <a:ahLst/>
              <a:cxnLst>
                <a:cxn ang="0">
                  <a:pos x="connsiteX0" y="connsiteY0"/>
                </a:cxn>
                <a:cxn ang="0">
                  <a:pos x="connsiteX1" y="connsiteY1"/>
                </a:cxn>
                <a:cxn ang="0">
                  <a:pos x="connsiteX2" y="connsiteY2"/>
                </a:cxn>
                <a:cxn ang="0">
                  <a:pos x="connsiteX3" y="connsiteY3"/>
                </a:cxn>
              </a:cxnLst>
              <a:rect l="l" t="t" r="r" b="b"/>
              <a:pathLst>
                <a:path w="6212295" h="2354894">
                  <a:moveTo>
                    <a:pt x="0" y="2354894"/>
                  </a:moveTo>
                  <a:lnTo>
                    <a:pt x="0" y="0"/>
                  </a:lnTo>
                  <a:lnTo>
                    <a:pt x="6007400" y="0"/>
                  </a:lnTo>
                  <a:lnTo>
                    <a:pt x="6212295" y="1514368"/>
                  </a:lnTo>
                  <a:close/>
                </a:path>
              </a:pathLst>
            </a:custGeom>
          </p:spPr>
        </p:pic>
        <p:pic>
          <p:nvPicPr>
            <p:cNvPr id="79" name="图形 78"/>
            <p:cNvPicPr>
              <a:picLocks noChangeAspect="1"/>
            </p:cNvPicPr>
            <p:nvPr>
              <p:custDataLst>
                <p:tags r:id="rId9"/>
              </p:custDataLst>
            </p:nvPr>
          </p:nvPicPr>
          <p:blipFill>
            <a:blip r:embed="rId10" cstate="screen"/>
            <a:srcRect/>
            <a:stretch>
              <a:fillRect/>
            </a:stretch>
          </p:blipFill>
          <p:spPr>
            <a:xfrm rot="5862321">
              <a:off x="-2368508" y="2830373"/>
              <a:ext cx="6021955" cy="2156238"/>
            </a:xfrm>
            <a:custGeom>
              <a:avLst/>
              <a:gdLst>
                <a:gd name="connsiteX0" fmla="*/ 0 w 6021955"/>
                <a:gd name="connsiteY0" fmla="*/ 2156238 h 2156238"/>
                <a:gd name="connsiteX1" fmla="*/ 0 w 6021955"/>
                <a:gd name="connsiteY1" fmla="*/ 0 h 2156238"/>
                <a:gd name="connsiteX2" fmla="*/ 5840454 w 6021955"/>
                <a:gd name="connsiteY2" fmla="*/ 0 h 2156238"/>
                <a:gd name="connsiteX3" fmla="*/ 6021955 w 6021955"/>
                <a:gd name="connsiteY3" fmla="*/ 1341465 h 2156238"/>
              </a:gdLst>
              <a:ahLst/>
              <a:cxnLst>
                <a:cxn ang="0">
                  <a:pos x="connsiteX0" y="connsiteY0"/>
                </a:cxn>
                <a:cxn ang="0">
                  <a:pos x="connsiteX1" y="connsiteY1"/>
                </a:cxn>
                <a:cxn ang="0">
                  <a:pos x="connsiteX2" y="connsiteY2"/>
                </a:cxn>
                <a:cxn ang="0">
                  <a:pos x="connsiteX3" y="connsiteY3"/>
                </a:cxn>
              </a:cxnLst>
              <a:rect l="l" t="t" r="r" b="b"/>
              <a:pathLst>
                <a:path w="6021955" h="2156238">
                  <a:moveTo>
                    <a:pt x="0" y="2156238"/>
                  </a:moveTo>
                  <a:lnTo>
                    <a:pt x="0" y="0"/>
                  </a:lnTo>
                  <a:lnTo>
                    <a:pt x="5840454" y="0"/>
                  </a:lnTo>
                  <a:lnTo>
                    <a:pt x="6021955" y="1341465"/>
                  </a:lnTo>
                  <a:close/>
                </a:path>
              </a:pathLst>
            </a:custGeom>
          </p:spPr>
        </p:pic>
        <p:pic>
          <p:nvPicPr>
            <p:cNvPr id="80" name="图形 79"/>
            <p:cNvPicPr>
              <a:picLocks noChangeAspect="1"/>
            </p:cNvPicPr>
            <p:nvPr>
              <p:custDataLst>
                <p:tags r:id="rId11"/>
              </p:custDataLst>
            </p:nvPr>
          </p:nvPicPr>
          <p:blipFill>
            <a:blip r:embed="rId12" cstate="screen"/>
            <a:srcRect/>
            <a:stretch>
              <a:fillRect/>
            </a:stretch>
          </p:blipFill>
          <p:spPr>
            <a:xfrm rot="5862321">
              <a:off x="-2373307" y="2992149"/>
              <a:ext cx="5865794" cy="1967842"/>
            </a:xfrm>
            <a:custGeom>
              <a:avLst/>
              <a:gdLst>
                <a:gd name="connsiteX0" fmla="*/ 0 w 5865794"/>
                <a:gd name="connsiteY0" fmla="*/ 1967842 h 1967842"/>
                <a:gd name="connsiteX1" fmla="*/ 0 w 5865794"/>
                <a:gd name="connsiteY1" fmla="*/ 0 h 1967842"/>
                <a:gd name="connsiteX2" fmla="*/ 5706924 w 5865794"/>
                <a:gd name="connsiteY2" fmla="*/ 0 h 1967842"/>
                <a:gd name="connsiteX3" fmla="*/ 5865794 w 5865794"/>
                <a:gd name="connsiteY3" fmla="*/ 1174198 h 1967842"/>
              </a:gdLst>
              <a:ahLst/>
              <a:cxnLst>
                <a:cxn ang="0">
                  <a:pos x="connsiteX0" y="connsiteY0"/>
                </a:cxn>
                <a:cxn ang="0">
                  <a:pos x="connsiteX1" y="connsiteY1"/>
                </a:cxn>
                <a:cxn ang="0">
                  <a:pos x="connsiteX2" y="connsiteY2"/>
                </a:cxn>
                <a:cxn ang="0">
                  <a:pos x="connsiteX3" y="connsiteY3"/>
                </a:cxn>
              </a:cxnLst>
              <a:rect l="l" t="t" r="r" b="b"/>
              <a:pathLst>
                <a:path w="5865794" h="1967842">
                  <a:moveTo>
                    <a:pt x="0" y="1967842"/>
                  </a:moveTo>
                  <a:lnTo>
                    <a:pt x="0" y="0"/>
                  </a:lnTo>
                  <a:lnTo>
                    <a:pt x="5706924" y="0"/>
                  </a:lnTo>
                  <a:lnTo>
                    <a:pt x="5865794" y="1174198"/>
                  </a:lnTo>
                  <a:close/>
                </a:path>
              </a:pathLst>
            </a:custGeom>
          </p:spPr>
        </p:pic>
        <p:pic>
          <p:nvPicPr>
            <p:cNvPr id="81" name="图形 80"/>
            <p:cNvPicPr>
              <a:picLocks noChangeAspect="1"/>
            </p:cNvPicPr>
            <p:nvPr>
              <p:custDataLst>
                <p:tags r:id="rId13"/>
              </p:custDataLst>
            </p:nvPr>
          </p:nvPicPr>
          <p:blipFill>
            <a:blip r:embed="rId14" cstate="screen"/>
            <a:srcRect/>
            <a:stretch>
              <a:fillRect/>
            </a:stretch>
          </p:blipFill>
          <p:spPr>
            <a:xfrm rot="5862321">
              <a:off x="-2378105" y="3153926"/>
              <a:ext cx="5709632" cy="1779446"/>
            </a:xfrm>
            <a:custGeom>
              <a:avLst/>
              <a:gdLst>
                <a:gd name="connsiteX0" fmla="*/ 0 w 5709632"/>
                <a:gd name="connsiteY0" fmla="*/ 1779446 h 1779446"/>
                <a:gd name="connsiteX1" fmla="*/ 0 w 5709632"/>
                <a:gd name="connsiteY1" fmla="*/ 0 h 1779446"/>
                <a:gd name="connsiteX2" fmla="*/ 5573393 w 5709632"/>
                <a:gd name="connsiteY2" fmla="*/ 0 h 1779446"/>
                <a:gd name="connsiteX3" fmla="*/ 5709632 w 5709632"/>
                <a:gd name="connsiteY3" fmla="*/ 1006931 h 1779446"/>
              </a:gdLst>
              <a:ahLst/>
              <a:cxnLst>
                <a:cxn ang="0">
                  <a:pos x="connsiteX0" y="connsiteY0"/>
                </a:cxn>
                <a:cxn ang="0">
                  <a:pos x="connsiteX1" y="connsiteY1"/>
                </a:cxn>
                <a:cxn ang="0">
                  <a:pos x="connsiteX2" y="connsiteY2"/>
                </a:cxn>
                <a:cxn ang="0">
                  <a:pos x="connsiteX3" y="connsiteY3"/>
                </a:cxn>
              </a:cxnLst>
              <a:rect l="l" t="t" r="r" b="b"/>
              <a:pathLst>
                <a:path w="5709632" h="1779446">
                  <a:moveTo>
                    <a:pt x="0" y="1779446"/>
                  </a:moveTo>
                  <a:lnTo>
                    <a:pt x="0" y="0"/>
                  </a:lnTo>
                  <a:lnTo>
                    <a:pt x="5573393" y="0"/>
                  </a:lnTo>
                  <a:lnTo>
                    <a:pt x="5709632" y="1006931"/>
                  </a:lnTo>
                  <a:close/>
                </a:path>
              </a:pathLst>
            </a:custGeom>
          </p:spPr>
        </p:pic>
        <p:pic>
          <p:nvPicPr>
            <p:cNvPr id="82" name="图形 81"/>
            <p:cNvPicPr>
              <a:picLocks noChangeAspect="1"/>
            </p:cNvPicPr>
            <p:nvPr>
              <p:custDataLst>
                <p:tags r:id="rId15"/>
              </p:custDataLst>
            </p:nvPr>
          </p:nvPicPr>
          <p:blipFill>
            <a:blip r:embed="rId16" cstate="screen"/>
            <a:srcRect/>
            <a:stretch>
              <a:fillRect/>
            </a:stretch>
          </p:blipFill>
          <p:spPr>
            <a:xfrm rot="5862321">
              <a:off x="-2382902" y="3315702"/>
              <a:ext cx="5553471" cy="1591050"/>
            </a:xfrm>
            <a:custGeom>
              <a:avLst/>
              <a:gdLst>
                <a:gd name="connsiteX0" fmla="*/ 0 w 5553471"/>
                <a:gd name="connsiteY0" fmla="*/ 1591050 h 1591050"/>
                <a:gd name="connsiteX1" fmla="*/ 0 w 5553471"/>
                <a:gd name="connsiteY1" fmla="*/ 0 h 1591050"/>
                <a:gd name="connsiteX2" fmla="*/ 5439864 w 5553471"/>
                <a:gd name="connsiteY2" fmla="*/ 0 h 1591050"/>
                <a:gd name="connsiteX3" fmla="*/ 5553471 w 5553471"/>
                <a:gd name="connsiteY3" fmla="*/ 839663 h 1591050"/>
              </a:gdLst>
              <a:ahLst/>
              <a:cxnLst>
                <a:cxn ang="0">
                  <a:pos x="connsiteX0" y="connsiteY0"/>
                </a:cxn>
                <a:cxn ang="0">
                  <a:pos x="connsiteX1" y="connsiteY1"/>
                </a:cxn>
                <a:cxn ang="0">
                  <a:pos x="connsiteX2" y="connsiteY2"/>
                </a:cxn>
                <a:cxn ang="0">
                  <a:pos x="connsiteX3" y="connsiteY3"/>
                </a:cxn>
              </a:cxnLst>
              <a:rect l="l" t="t" r="r" b="b"/>
              <a:pathLst>
                <a:path w="5553471" h="1591050">
                  <a:moveTo>
                    <a:pt x="0" y="1591050"/>
                  </a:moveTo>
                  <a:lnTo>
                    <a:pt x="0" y="0"/>
                  </a:lnTo>
                  <a:lnTo>
                    <a:pt x="5439864" y="0"/>
                  </a:lnTo>
                  <a:lnTo>
                    <a:pt x="5553471" y="839663"/>
                  </a:lnTo>
                  <a:close/>
                </a:path>
              </a:pathLst>
            </a:custGeom>
          </p:spPr>
        </p:pic>
        <p:pic>
          <p:nvPicPr>
            <p:cNvPr id="83" name="图形 82"/>
            <p:cNvPicPr>
              <a:picLocks noChangeAspect="1"/>
            </p:cNvPicPr>
            <p:nvPr>
              <p:custDataLst>
                <p:tags r:id="rId17"/>
              </p:custDataLst>
            </p:nvPr>
          </p:nvPicPr>
          <p:blipFill>
            <a:blip r:embed="rId18" cstate="screen"/>
            <a:srcRect/>
            <a:stretch>
              <a:fillRect/>
            </a:stretch>
          </p:blipFill>
          <p:spPr>
            <a:xfrm rot="5862321">
              <a:off x="-2387700" y="3477479"/>
              <a:ext cx="5397308" cy="1402654"/>
            </a:xfrm>
            <a:custGeom>
              <a:avLst/>
              <a:gdLst>
                <a:gd name="connsiteX0" fmla="*/ 0 w 5397308"/>
                <a:gd name="connsiteY0" fmla="*/ 1402654 h 1402654"/>
                <a:gd name="connsiteX1" fmla="*/ 0 w 5397308"/>
                <a:gd name="connsiteY1" fmla="*/ 0 h 1402654"/>
                <a:gd name="connsiteX2" fmla="*/ 5306333 w 5397308"/>
                <a:gd name="connsiteY2" fmla="*/ 0 h 1402654"/>
                <a:gd name="connsiteX3" fmla="*/ 5397308 w 5397308"/>
                <a:gd name="connsiteY3" fmla="*/ 672396 h 1402654"/>
              </a:gdLst>
              <a:ahLst/>
              <a:cxnLst>
                <a:cxn ang="0">
                  <a:pos x="connsiteX0" y="connsiteY0"/>
                </a:cxn>
                <a:cxn ang="0">
                  <a:pos x="connsiteX1" y="connsiteY1"/>
                </a:cxn>
                <a:cxn ang="0">
                  <a:pos x="connsiteX2" y="connsiteY2"/>
                </a:cxn>
                <a:cxn ang="0">
                  <a:pos x="connsiteX3" y="connsiteY3"/>
                </a:cxn>
              </a:cxnLst>
              <a:rect l="l" t="t" r="r" b="b"/>
              <a:pathLst>
                <a:path w="5397308" h="1402654">
                  <a:moveTo>
                    <a:pt x="0" y="1402654"/>
                  </a:moveTo>
                  <a:lnTo>
                    <a:pt x="0" y="0"/>
                  </a:lnTo>
                  <a:lnTo>
                    <a:pt x="5306333" y="0"/>
                  </a:lnTo>
                  <a:lnTo>
                    <a:pt x="5397308" y="672396"/>
                  </a:lnTo>
                  <a:close/>
                </a:path>
              </a:pathLst>
            </a:custGeom>
          </p:spPr>
        </p:pic>
        <p:pic>
          <p:nvPicPr>
            <p:cNvPr id="84" name="图形 83"/>
            <p:cNvPicPr>
              <a:picLocks noChangeAspect="1"/>
            </p:cNvPicPr>
            <p:nvPr>
              <p:custDataLst>
                <p:tags r:id="rId19"/>
              </p:custDataLst>
            </p:nvPr>
          </p:nvPicPr>
          <p:blipFill>
            <a:blip r:embed="rId20" cstate="screen"/>
            <a:srcRect/>
            <a:stretch>
              <a:fillRect/>
            </a:stretch>
          </p:blipFill>
          <p:spPr>
            <a:xfrm rot="5862321">
              <a:off x="-2392497" y="3639256"/>
              <a:ext cx="5241147" cy="1214257"/>
            </a:xfrm>
            <a:custGeom>
              <a:avLst/>
              <a:gdLst>
                <a:gd name="connsiteX0" fmla="*/ 0 w 5241147"/>
                <a:gd name="connsiteY0" fmla="*/ 1214257 h 1214257"/>
                <a:gd name="connsiteX1" fmla="*/ 0 w 5241147"/>
                <a:gd name="connsiteY1" fmla="*/ 0 h 1214257"/>
                <a:gd name="connsiteX2" fmla="*/ 5172803 w 5241147"/>
                <a:gd name="connsiteY2" fmla="*/ 0 h 1214257"/>
                <a:gd name="connsiteX3" fmla="*/ 5241147 w 5241147"/>
                <a:gd name="connsiteY3" fmla="*/ 505127 h 1214257"/>
              </a:gdLst>
              <a:ahLst/>
              <a:cxnLst>
                <a:cxn ang="0">
                  <a:pos x="connsiteX0" y="connsiteY0"/>
                </a:cxn>
                <a:cxn ang="0">
                  <a:pos x="connsiteX1" y="connsiteY1"/>
                </a:cxn>
                <a:cxn ang="0">
                  <a:pos x="connsiteX2" y="connsiteY2"/>
                </a:cxn>
                <a:cxn ang="0">
                  <a:pos x="connsiteX3" y="connsiteY3"/>
                </a:cxn>
              </a:cxnLst>
              <a:rect l="l" t="t" r="r" b="b"/>
              <a:pathLst>
                <a:path w="5241147" h="1214257">
                  <a:moveTo>
                    <a:pt x="0" y="1214257"/>
                  </a:moveTo>
                  <a:lnTo>
                    <a:pt x="0" y="0"/>
                  </a:lnTo>
                  <a:lnTo>
                    <a:pt x="5172803" y="0"/>
                  </a:lnTo>
                  <a:lnTo>
                    <a:pt x="5241147" y="505127"/>
                  </a:lnTo>
                  <a:close/>
                </a:path>
              </a:pathLst>
            </a:custGeom>
          </p:spPr>
        </p:pic>
        <p:pic>
          <p:nvPicPr>
            <p:cNvPr id="85" name="图形 84"/>
            <p:cNvPicPr>
              <a:picLocks noChangeAspect="1"/>
            </p:cNvPicPr>
            <p:nvPr>
              <p:custDataLst>
                <p:tags r:id="rId21"/>
              </p:custDataLst>
            </p:nvPr>
          </p:nvPicPr>
          <p:blipFill>
            <a:blip r:embed="rId22" cstate="screen"/>
            <a:srcRect/>
            <a:stretch>
              <a:fillRect/>
            </a:stretch>
          </p:blipFill>
          <p:spPr>
            <a:xfrm rot="5862321">
              <a:off x="-2397295" y="3801033"/>
              <a:ext cx="5084985" cy="1025861"/>
            </a:xfrm>
            <a:custGeom>
              <a:avLst/>
              <a:gdLst>
                <a:gd name="connsiteX0" fmla="*/ 0 w 5084985"/>
                <a:gd name="connsiteY0" fmla="*/ 1025861 h 1025861"/>
                <a:gd name="connsiteX1" fmla="*/ 0 w 5084985"/>
                <a:gd name="connsiteY1" fmla="*/ 0 h 1025861"/>
                <a:gd name="connsiteX2" fmla="*/ 5039273 w 5084985"/>
                <a:gd name="connsiteY2" fmla="*/ 0 h 1025861"/>
                <a:gd name="connsiteX3" fmla="*/ 5084985 w 5084985"/>
                <a:gd name="connsiteY3" fmla="*/ 337860 h 1025861"/>
              </a:gdLst>
              <a:ahLst/>
              <a:cxnLst>
                <a:cxn ang="0">
                  <a:pos x="connsiteX0" y="connsiteY0"/>
                </a:cxn>
                <a:cxn ang="0">
                  <a:pos x="connsiteX1" y="connsiteY1"/>
                </a:cxn>
                <a:cxn ang="0">
                  <a:pos x="connsiteX2" y="connsiteY2"/>
                </a:cxn>
                <a:cxn ang="0">
                  <a:pos x="connsiteX3" y="connsiteY3"/>
                </a:cxn>
              </a:cxnLst>
              <a:rect l="l" t="t" r="r" b="b"/>
              <a:pathLst>
                <a:path w="5084985" h="1025861">
                  <a:moveTo>
                    <a:pt x="0" y="1025861"/>
                  </a:moveTo>
                  <a:lnTo>
                    <a:pt x="0" y="0"/>
                  </a:lnTo>
                  <a:lnTo>
                    <a:pt x="5039273" y="0"/>
                  </a:lnTo>
                  <a:lnTo>
                    <a:pt x="5084985" y="337860"/>
                  </a:lnTo>
                  <a:close/>
                </a:path>
              </a:pathLst>
            </a:custGeom>
          </p:spPr>
        </p:pic>
      </p:grpSp>
      <p:grpSp>
        <p:nvGrpSpPr>
          <p:cNvPr id="6" name="组合 5"/>
          <p:cNvGrpSpPr/>
          <p:nvPr>
            <p:custDataLst>
              <p:tags r:id="rId23"/>
            </p:custDataLst>
          </p:nvPr>
        </p:nvGrpSpPr>
        <p:grpSpPr>
          <a:xfrm>
            <a:off x="6576749" y="-48319"/>
            <a:ext cx="5615250" cy="7230169"/>
            <a:chOff x="6576749" y="-48319"/>
            <a:chExt cx="5615250" cy="7230169"/>
          </a:xfrm>
        </p:grpSpPr>
        <p:pic>
          <p:nvPicPr>
            <p:cNvPr id="87" name="图形 86"/>
            <p:cNvPicPr>
              <a:picLocks noChangeAspect="1"/>
            </p:cNvPicPr>
            <p:nvPr>
              <p:custDataLst>
                <p:tags r:id="rId24"/>
              </p:custDataLst>
            </p:nvPr>
          </p:nvPicPr>
          <p:blipFill>
            <a:blip r:embed="rId25" cstate="screen"/>
            <a:srcRect/>
            <a:stretch>
              <a:fillRect/>
            </a:stretch>
          </p:blipFill>
          <p:spPr>
            <a:xfrm>
              <a:off x="6576749" y="0"/>
              <a:ext cx="5615250" cy="6267450"/>
            </a:xfrm>
            <a:custGeom>
              <a:avLst/>
              <a:gdLst>
                <a:gd name="connsiteX0" fmla="*/ 0 w 5615250"/>
                <a:gd name="connsiteY0" fmla="*/ 0 h 6267450"/>
                <a:gd name="connsiteX1" fmla="*/ 5615250 w 5615250"/>
                <a:gd name="connsiteY1" fmla="*/ 0 h 6267450"/>
                <a:gd name="connsiteX2" fmla="*/ 5615250 w 5615250"/>
                <a:gd name="connsiteY2" fmla="*/ 6267450 h 6267450"/>
                <a:gd name="connsiteX3" fmla="*/ 0 w 5615250"/>
                <a:gd name="connsiteY3" fmla="*/ 6267450 h 6267450"/>
              </a:gdLst>
              <a:ahLst/>
              <a:cxnLst>
                <a:cxn ang="0">
                  <a:pos x="connsiteX0" y="connsiteY0"/>
                </a:cxn>
                <a:cxn ang="0">
                  <a:pos x="connsiteX1" y="connsiteY1"/>
                </a:cxn>
                <a:cxn ang="0">
                  <a:pos x="connsiteX2" y="connsiteY2"/>
                </a:cxn>
                <a:cxn ang="0">
                  <a:pos x="connsiteX3" y="connsiteY3"/>
                </a:cxn>
              </a:cxnLst>
              <a:rect l="l" t="t" r="r" b="b"/>
              <a:pathLst>
                <a:path w="5615250" h="6267450">
                  <a:moveTo>
                    <a:pt x="0" y="0"/>
                  </a:moveTo>
                  <a:lnTo>
                    <a:pt x="5615250" y="0"/>
                  </a:lnTo>
                  <a:lnTo>
                    <a:pt x="5615250" y="6267450"/>
                  </a:lnTo>
                  <a:lnTo>
                    <a:pt x="0" y="6267450"/>
                  </a:lnTo>
                  <a:close/>
                </a:path>
              </a:pathLst>
            </a:custGeom>
          </p:spPr>
        </p:pic>
        <p:pic>
          <p:nvPicPr>
            <p:cNvPr id="88" name="图形 87"/>
            <p:cNvPicPr>
              <a:picLocks noChangeAspect="1"/>
            </p:cNvPicPr>
            <p:nvPr>
              <p:custDataLst>
                <p:tags r:id="rId26"/>
              </p:custDataLst>
            </p:nvPr>
          </p:nvPicPr>
          <p:blipFill>
            <a:blip r:embed="rId27" cstate="screen"/>
            <a:srcRect/>
            <a:stretch>
              <a:fillRect/>
            </a:stretch>
          </p:blipFill>
          <p:spPr>
            <a:xfrm>
              <a:off x="6729149" y="0"/>
              <a:ext cx="5462850" cy="6419850"/>
            </a:xfrm>
            <a:custGeom>
              <a:avLst/>
              <a:gdLst>
                <a:gd name="connsiteX0" fmla="*/ 0 w 5462850"/>
                <a:gd name="connsiteY0" fmla="*/ 0 h 6419850"/>
                <a:gd name="connsiteX1" fmla="*/ 5462850 w 5462850"/>
                <a:gd name="connsiteY1" fmla="*/ 0 h 6419850"/>
                <a:gd name="connsiteX2" fmla="*/ 5462850 w 5462850"/>
                <a:gd name="connsiteY2" fmla="*/ 6419850 h 6419850"/>
                <a:gd name="connsiteX3" fmla="*/ 0 w 5462850"/>
                <a:gd name="connsiteY3" fmla="*/ 6419850 h 6419850"/>
              </a:gdLst>
              <a:ahLst/>
              <a:cxnLst>
                <a:cxn ang="0">
                  <a:pos x="connsiteX0" y="connsiteY0"/>
                </a:cxn>
                <a:cxn ang="0">
                  <a:pos x="connsiteX1" y="connsiteY1"/>
                </a:cxn>
                <a:cxn ang="0">
                  <a:pos x="connsiteX2" y="connsiteY2"/>
                </a:cxn>
                <a:cxn ang="0">
                  <a:pos x="connsiteX3" y="connsiteY3"/>
                </a:cxn>
              </a:cxnLst>
              <a:rect l="l" t="t" r="r" b="b"/>
              <a:pathLst>
                <a:path w="5462850" h="6419850">
                  <a:moveTo>
                    <a:pt x="0" y="0"/>
                  </a:moveTo>
                  <a:lnTo>
                    <a:pt x="5462850" y="0"/>
                  </a:lnTo>
                  <a:lnTo>
                    <a:pt x="5462850" y="6419850"/>
                  </a:lnTo>
                  <a:lnTo>
                    <a:pt x="0" y="6419850"/>
                  </a:lnTo>
                  <a:close/>
                </a:path>
              </a:pathLst>
            </a:custGeom>
          </p:spPr>
        </p:pic>
        <p:pic>
          <p:nvPicPr>
            <p:cNvPr id="89" name="图形 88"/>
            <p:cNvPicPr>
              <a:picLocks noChangeAspect="1"/>
            </p:cNvPicPr>
            <p:nvPr>
              <p:custDataLst>
                <p:tags r:id="rId28"/>
              </p:custDataLst>
            </p:nvPr>
          </p:nvPicPr>
          <p:blipFill>
            <a:blip r:embed="rId29" cstate="screen"/>
            <a:srcRect/>
            <a:stretch>
              <a:fillRect/>
            </a:stretch>
          </p:blipFill>
          <p:spPr>
            <a:xfrm>
              <a:off x="6881549" y="0"/>
              <a:ext cx="5310450" cy="6572250"/>
            </a:xfrm>
            <a:custGeom>
              <a:avLst/>
              <a:gdLst>
                <a:gd name="connsiteX0" fmla="*/ 0 w 5310450"/>
                <a:gd name="connsiteY0" fmla="*/ 0 h 6572250"/>
                <a:gd name="connsiteX1" fmla="*/ 5310450 w 5310450"/>
                <a:gd name="connsiteY1" fmla="*/ 0 h 6572250"/>
                <a:gd name="connsiteX2" fmla="*/ 5310450 w 5310450"/>
                <a:gd name="connsiteY2" fmla="*/ 6572250 h 6572250"/>
                <a:gd name="connsiteX3" fmla="*/ 0 w 5310450"/>
                <a:gd name="connsiteY3" fmla="*/ 6572250 h 6572250"/>
              </a:gdLst>
              <a:ahLst/>
              <a:cxnLst>
                <a:cxn ang="0">
                  <a:pos x="connsiteX0" y="connsiteY0"/>
                </a:cxn>
                <a:cxn ang="0">
                  <a:pos x="connsiteX1" y="connsiteY1"/>
                </a:cxn>
                <a:cxn ang="0">
                  <a:pos x="connsiteX2" y="connsiteY2"/>
                </a:cxn>
                <a:cxn ang="0">
                  <a:pos x="connsiteX3" y="connsiteY3"/>
                </a:cxn>
              </a:cxnLst>
              <a:rect l="l" t="t" r="r" b="b"/>
              <a:pathLst>
                <a:path w="5310450" h="6572250">
                  <a:moveTo>
                    <a:pt x="0" y="0"/>
                  </a:moveTo>
                  <a:lnTo>
                    <a:pt x="5310450" y="0"/>
                  </a:lnTo>
                  <a:lnTo>
                    <a:pt x="5310450" y="6572250"/>
                  </a:lnTo>
                  <a:lnTo>
                    <a:pt x="0" y="6572250"/>
                  </a:lnTo>
                  <a:close/>
                </a:path>
              </a:pathLst>
            </a:custGeom>
          </p:spPr>
        </p:pic>
        <p:pic>
          <p:nvPicPr>
            <p:cNvPr id="90" name="图形 89"/>
            <p:cNvPicPr>
              <a:picLocks noChangeAspect="1"/>
            </p:cNvPicPr>
            <p:nvPr>
              <p:custDataLst>
                <p:tags r:id="rId30"/>
              </p:custDataLst>
            </p:nvPr>
          </p:nvPicPr>
          <p:blipFill>
            <a:blip r:embed="rId31" cstate="screen"/>
            <a:srcRect/>
            <a:stretch>
              <a:fillRect/>
            </a:stretch>
          </p:blipFill>
          <p:spPr>
            <a:xfrm>
              <a:off x="7033949" y="0"/>
              <a:ext cx="5158050" cy="6724650"/>
            </a:xfrm>
            <a:custGeom>
              <a:avLst/>
              <a:gdLst>
                <a:gd name="connsiteX0" fmla="*/ 0 w 5158050"/>
                <a:gd name="connsiteY0" fmla="*/ 0 h 6724650"/>
                <a:gd name="connsiteX1" fmla="*/ 5158050 w 5158050"/>
                <a:gd name="connsiteY1" fmla="*/ 0 h 6724650"/>
                <a:gd name="connsiteX2" fmla="*/ 5158050 w 5158050"/>
                <a:gd name="connsiteY2" fmla="*/ 6724650 h 6724650"/>
                <a:gd name="connsiteX3" fmla="*/ 0 w 5158050"/>
                <a:gd name="connsiteY3" fmla="*/ 6724650 h 6724650"/>
              </a:gdLst>
              <a:ahLst/>
              <a:cxnLst>
                <a:cxn ang="0">
                  <a:pos x="connsiteX0" y="connsiteY0"/>
                </a:cxn>
                <a:cxn ang="0">
                  <a:pos x="connsiteX1" y="connsiteY1"/>
                </a:cxn>
                <a:cxn ang="0">
                  <a:pos x="connsiteX2" y="connsiteY2"/>
                </a:cxn>
                <a:cxn ang="0">
                  <a:pos x="connsiteX3" y="connsiteY3"/>
                </a:cxn>
              </a:cxnLst>
              <a:rect l="l" t="t" r="r" b="b"/>
              <a:pathLst>
                <a:path w="5158050" h="6724650">
                  <a:moveTo>
                    <a:pt x="0" y="0"/>
                  </a:moveTo>
                  <a:lnTo>
                    <a:pt x="5158050" y="0"/>
                  </a:lnTo>
                  <a:lnTo>
                    <a:pt x="5158050" y="6724650"/>
                  </a:lnTo>
                  <a:lnTo>
                    <a:pt x="0" y="6724650"/>
                  </a:lnTo>
                  <a:close/>
                </a:path>
              </a:pathLst>
            </a:custGeom>
          </p:spPr>
        </p:pic>
        <p:pic>
          <p:nvPicPr>
            <p:cNvPr id="91" name="图形 90"/>
            <p:cNvPicPr>
              <a:picLocks noChangeAspect="1"/>
            </p:cNvPicPr>
            <p:nvPr>
              <p:custDataLst>
                <p:tags r:id="rId32"/>
              </p:custDataLst>
            </p:nvPr>
          </p:nvPicPr>
          <p:blipFill>
            <a:blip r:embed="rId33" cstate="screen"/>
            <a:srcRect/>
            <a:stretch>
              <a:fillRect/>
            </a:stretch>
          </p:blipFill>
          <p:spPr>
            <a:xfrm>
              <a:off x="7186349" y="0"/>
              <a:ext cx="5005650" cy="6877050"/>
            </a:xfrm>
            <a:custGeom>
              <a:avLst/>
              <a:gdLst>
                <a:gd name="connsiteX0" fmla="*/ 0 w 5005650"/>
                <a:gd name="connsiteY0" fmla="*/ 0 h 6877050"/>
                <a:gd name="connsiteX1" fmla="*/ 5005650 w 5005650"/>
                <a:gd name="connsiteY1" fmla="*/ 0 h 6877050"/>
                <a:gd name="connsiteX2" fmla="*/ 5005650 w 5005650"/>
                <a:gd name="connsiteY2" fmla="*/ 6858000 h 6877050"/>
                <a:gd name="connsiteX3" fmla="*/ 417382 w 5005650"/>
                <a:gd name="connsiteY3" fmla="*/ 6858000 h 6877050"/>
                <a:gd name="connsiteX4" fmla="*/ 417382 w 5005650"/>
                <a:gd name="connsiteY4" fmla="*/ 6877050 h 6877050"/>
                <a:gd name="connsiteX5" fmla="*/ 0 w 5005650"/>
                <a:gd name="connsiteY5" fmla="*/ 687705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5650" h="6877050">
                  <a:moveTo>
                    <a:pt x="0" y="0"/>
                  </a:moveTo>
                  <a:lnTo>
                    <a:pt x="5005650" y="0"/>
                  </a:lnTo>
                  <a:lnTo>
                    <a:pt x="5005650" y="6858000"/>
                  </a:lnTo>
                  <a:lnTo>
                    <a:pt x="417382" y="6858000"/>
                  </a:lnTo>
                  <a:lnTo>
                    <a:pt x="417382" y="6877050"/>
                  </a:lnTo>
                  <a:lnTo>
                    <a:pt x="0" y="6877050"/>
                  </a:lnTo>
                  <a:close/>
                </a:path>
              </a:pathLst>
            </a:custGeom>
          </p:spPr>
        </p:pic>
        <p:pic>
          <p:nvPicPr>
            <p:cNvPr id="92" name="图形 91"/>
            <p:cNvPicPr>
              <a:picLocks noChangeAspect="1"/>
            </p:cNvPicPr>
            <p:nvPr>
              <p:custDataLst>
                <p:tags r:id="rId34"/>
              </p:custDataLst>
            </p:nvPr>
          </p:nvPicPr>
          <p:blipFill>
            <a:blip r:embed="rId35" cstate="screen"/>
            <a:srcRect/>
            <a:stretch>
              <a:fillRect/>
            </a:stretch>
          </p:blipFill>
          <p:spPr>
            <a:xfrm>
              <a:off x="7338749" y="0"/>
              <a:ext cx="4853250" cy="7029450"/>
            </a:xfrm>
            <a:custGeom>
              <a:avLst/>
              <a:gdLst>
                <a:gd name="connsiteX0" fmla="*/ 0 w 4853250"/>
                <a:gd name="connsiteY0" fmla="*/ 0 h 7029450"/>
                <a:gd name="connsiteX1" fmla="*/ 4853250 w 4853250"/>
                <a:gd name="connsiteY1" fmla="*/ 0 h 7029450"/>
                <a:gd name="connsiteX2" fmla="*/ 4853250 w 4853250"/>
                <a:gd name="connsiteY2" fmla="*/ 6858000 h 7029450"/>
                <a:gd name="connsiteX3" fmla="*/ 264982 w 4853250"/>
                <a:gd name="connsiteY3" fmla="*/ 6858000 h 7029450"/>
                <a:gd name="connsiteX4" fmla="*/ 264982 w 4853250"/>
                <a:gd name="connsiteY4" fmla="*/ 7029450 h 7029450"/>
                <a:gd name="connsiteX5" fmla="*/ 0 w 4853250"/>
                <a:gd name="connsiteY5" fmla="*/ 7029450 h 702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3250" h="7029450">
                  <a:moveTo>
                    <a:pt x="0" y="0"/>
                  </a:moveTo>
                  <a:lnTo>
                    <a:pt x="4853250" y="0"/>
                  </a:lnTo>
                  <a:lnTo>
                    <a:pt x="4853250" y="6858000"/>
                  </a:lnTo>
                  <a:lnTo>
                    <a:pt x="264982" y="6858000"/>
                  </a:lnTo>
                  <a:lnTo>
                    <a:pt x="264982" y="7029450"/>
                  </a:lnTo>
                  <a:lnTo>
                    <a:pt x="0" y="7029450"/>
                  </a:lnTo>
                  <a:close/>
                </a:path>
              </a:pathLst>
            </a:custGeom>
          </p:spPr>
        </p:pic>
        <p:pic>
          <p:nvPicPr>
            <p:cNvPr id="93" name="图形 92"/>
            <p:cNvPicPr>
              <a:picLocks noChangeAspect="1"/>
            </p:cNvPicPr>
            <p:nvPr>
              <p:custDataLst>
                <p:tags r:id="rId36"/>
              </p:custDataLst>
            </p:nvPr>
          </p:nvPicPr>
          <p:blipFill>
            <a:blip r:embed="rId37" cstate="screen"/>
            <a:srcRect/>
            <a:stretch>
              <a:fillRect/>
            </a:stretch>
          </p:blipFill>
          <p:spPr>
            <a:xfrm>
              <a:off x="7491148" y="-48319"/>
              <a:ext cx="4700851" cy="7230169"/>
            </a:xfrm>
            <a:custGeom>
              <a:avLst/>
              <a:gdLst>
                <a:gd name="connsiteX0" fmla="*/ 0 w 4700851"/>
                <a:gd name="connsiteY0" fmla="*/ 0 h 7230169"/>
                <a:gd name="connsiteX1" fmla="*/ 2350425 w 4700851"/>
                <a:gd name="connsiteY1" fmla="*/ 0 h 7230169"/>
                <a:gd name="connsiteX2" fmla="*/ 2350425 w 4700851"/>
                <a:gd name="connsiteY2" fmla="*/ 48319 h 7230169"/>
                <a:gd name="connsiteX3" fmla="*/ 4700851 w 4700851"/>
                <a:gd name="connsiteY3" fmla="*/ 48319 h 7230169"/>
                <a:gd name="connsiteX4" fmla="*/ 4700851 w 4700851"/>
                <a:gd name="connsiteY4" fmla="*/ 6906319 h 7230169"/>
                <a:gd name="connsiteX5" fmla="*/ 112583 w 4700851"/>
                <a:gd name="connsiteY5" fmla="*/ 6906319 h 7230169"/>
                <a:gd name="connsiteX6" fmla="*/ 112583 w 4700851"/>
                <a:gd name="connsiteY6" fmla="*/ 7230169 h 7230169"/>
                <a:gd name="connsiteX7" fmla="*/ 0 w 4700851"/>
                <a:gd name="connsiteY7" fmla="*/ 7230169 h 723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0851" h="7230169">
                  <a:moveTo>
                    <a:pt x="0" y="0"/>
                  </a:moveTo>
                  <a:lnTo>
                    <a:pt x="2350425" y="0"/>
                  </a:lnTo>
                  <a:lnTo>
                    <a:pt x="2350425" y="48319"/>
                  </a:lnTo>
                  <a:lnTo>
                    <a:pt x="4700851" y="48319"/>
                  </a:lnTo>
                  <a:lnTo>
                    <a:pt x="4700851" y="6906319"/>
                  </a:lnTo>
                  <a:lnTo>
                    <a:pt x="112583" y="6906319"/>
                  </a:lnTo>
                  <a:lnTo>
                    <a:pt x="112583" y="7230169"/>
                  </a:lnTo>
                  <a:lnTo>
                    <a:pt x="0" y="7230169"/>
                  </a:lnTo>
                  <a:close/>
                </a:path>
              </a:pathLst>
            </a:custGeom>
          </p:spPr>
        </p:pic>
        <p:pic>
          <p:nvPicPr>
            <p:cNvPr id="94" name="图形 93"/>
            <p:cNvPicPr>
              <a:picLocks noChangeAspect="1"/>
            </p:cNvPicPr>
            <p:nvPr>
              <p:custDataLst>
                <p:tags r:id="rId38"/>
              </p:custDataLst>
            </p:nvPr>
          </p:nvPicPr>
          <p:blipFill>
            <a:blip r:embed="rId39" cstate="screen"/>
            <a:srcRect/>
            <a:stretch>
              <a:fillRect/>
            </a:stretch>
          </p:blipFill>
          <p:spPr>
            <a:xfrm>
              <a:off x="7643548" y="104081"/>
              <a:ext cx="4548451" cy="6753919"/>
            </a:xfrm>
            <a:custGeom>
              <a:avLst/>
              <a:gdLst>
                <a:gd name="connsiteX0" fmla="*/ 0 w 4548451"/>
                <a:gd name="connsiteY0" fmla="*/ 0 h 6753919"/>
                <a:gd name="connsiteX1" fmla="*/ 4548451 w 4548451"/>
                <a:gd name="connsiteY1" fmla="*/ 0 h 6753919"/>
                <a:gd name="connsiteX2" fmla="*/ 4548451 w 4548451"/>
                <a:gd name="connsiteY2" fmla="*/ 6753919 h 6753919"/>
                <a:gd name="connsiteX3" fmla="*/ 0 w 4548451"/>
                <a:gd name="connsiteY3" fmla="*/ 6753919 h 6753919"/>
              </a:gdLst>
              <a:ahLst/>
              <a:cxnLst>
                <a:cxn ang="0">
                  <a:pos x="connsiteX0" y="connsiteY0"/>
                </a:cxn>
                <a:cxn ang="0">
                  <a:pos x="connsiteX1" y="connsiteY1"/>
                </a:cxn>
                <a:cxn ang="0">
                  <a:pos x="connsiteX2" y="connsiteY2"/>
                </a:cxn>
                <a:cxn ang="0">
                  <a:pos x="connsiteX3" y="connsiteY3"/>
                </a:cxn>
              </a:cxnLst>
              <a:rect l="l" t="t" r="r" b="b"/>
              <a:pathLst>
                <a:path w="4548451" h="6753919">
                  <a:moveTo>
                    <a:pt x="0" y="0"/>
                  </a:moveTo>
                  <a:lnTo>
                    <a:pt x="4548451" y="0"/>
                  </a:lnTo>
                  <a:lnTo>
                    <a:pt x="4548451" y="6753919"/>
                  </a:lnTo>
                  <a:lnTo>
                    <a:pt x="0" y="6753919"/>
                  </a:lnTo>
                  <a:close/>
                </a:path>
              </a:pathLst>
            </a:custGeom>
          </p:spPr>
        </p:pic>
        <p:pic>
          <p:nvPicPr>
            <p:cNvPr id="95" name="图形 94"/>
            <p:cNvPicPr>
              <a:picLocks noChangeAspect="1"/>
            </p:cNvPicPr>
            <p:nvPr>
              <p:custDataLst>
                <p:tags r:id="rId40"/>
              </p:custDataLst>
            </p:nvPr>
          </p:nvPicPr>
          <p:blipFill>
            <a:blip r:embed="rId41" cstate="screen"/>
            <a:srcRect/>
            <a:stretch>
              <a:fillRect/>
            </a:stretch>
          </p:blipFill>
          <p:spPr>
            <a:xfrm>
              <a:off x="7795949" y="256481"/>
              <a:ext cx="4396050" cy="6601519"/>
            </a:xfrm>
            <a:custGeom>
              <a:avLst/>
              <a:gdLst>
                <a:gd name="connsiteX0" fmla="*/ 0 w 4396050"/>
                <a:gd name="connsiteY0" fmla="*/ 0 h 6601519"/>
                <a:gd name="connsiteX1" fmla="*/ 4396050 w 4396050"/>
                <a:gd name="connsiteY1" fmla="*/ 0 h 6601519"/>
                <a:gd name="connsiteX2" fmla="*/ 4396050 w 4396050"/>
                <a:gd name="connsiteY2" fmla="*/ 6601519 h 6601519"/>
                <a:gd name="connsiteX3" fmla="*/ 0 w 4396050"/>
                <a:gd name="connsiteY3" fmla="*/ 6601519 h 6601519"/>
              </a:gdLst>
              <a:ahLst/>
              <a:cxnLst>
                <a:cxn ang="0">
                  <a:pos x="connsiteX0" y="connsiteY0"/>
                </a:cxn>
                <a:cxn ang="0">
                  <a:pos x="connsiteX1" y="connsiteY1"/>
                </a:cxn>
                <a:cxn ang="0">
                  <a:pos x="connsiteX2" y="connsiteY2"/>
                </a:cxn>
                <a:cxn ang="0">
                  <a:pos x="connsiteX3" y="connsiteY3"/>
                </a:cxn>
              </a:cxnLst>
              <a:rect l="l" t="t" r="r" b="b"/>
              <a:pathLst>
                <a:path w="4396050" h="6601519">
                  <a:moveTo>
                    <a:pt x="0" y="0"/>
                  </a:moveTo>
                  <a:lnTo>
                    <a:pt x="4396050" y="0"/>
                  </a:lnTo>
                  <a:lnTo>
                    <a:pt x="4396050" y="6601519"/>
                  </a:lnTo>
                  <a:lnTo>
                    <a:pt x="0" y="6601519"/>
                  </a:lnTo>
                  <a:close/>
                </a:path>
              </a:pathLst>
            </a:custGeom>
          </p:spPr>
        </p:pic>
        <p:pic>
          <p:nvPicPr>
            <p:cNvPr id="96" name="图形 95"/>
            <p:cNvPicPr>
              <a:picLocks noChangeAspect="1"/>
            </p:cNvPicPr>
            <p:nvPr>
              <p:custDataLst>
                <p:tags r:id="rId42"/>
              </p:custDataLst>
            </p:nvPr>
          </p:nvPicPr>
          <p:blipFill>
            <a:blip r:embed="rId43" cstate="screen"/>
            <a:srcRect/>
            <a:stretch>
              <a:fillRect/>
            </a:stretch>
          </p:blipFill>
          <p:spPr>
            <a:xfrm>
              <a:off x="7948348" y="408881"/>
              <a:ext cx="4243651" cy="6449119"/>
            </a:xfrm>
            <a:custGeom>
              <a:avLst/>
              <a:gdLst>
                <a:gd name="connsiteX0" fmla="*/ 0 w 4243651"/>
                <a:gd name="connsiteY0" fmla="*/ 0 h 6449119"/>
                <a:gd name="connsiteX1" fmla="*/ 4243651 w 4243651"/>
                <a:gd name="connsiteY1" fmla="*/ 0 h 6449119"/>
                <a:gd name="connsiteX2" fmla="*/ 4243651 w 4243651"/>
                <a:gd name="connsiteY2" fmla="*/ 6449119 h 6449119"/>
                <a:gd name="connsiteX3" fmla="*/ 0 w 4243651"/>
                <a:gd name="connsiteY3" fmla="*/ 6449119 h 6449119"/>
              </a:gdLst>
              <a:ahLst/>
              <a:cxnLst>
                <a:cxn ang="0">
                  <a:pos x="connsiteX0" y="connsiteY0"/>
                </a:cxn>
                <a:cxn ang="0">
                  <a:pos x="connsiteX1" y="connsiteY1"/>
                </a:cxn>
                <a:cxn ang="0">
                  <a:pos x="connsiteX2" y="connsiteY2"/>
                </a:cxn>
                <a:cxn ang="0">
                  <a:pos x="connsiteX3" y="connsiteY3"/>
                </a:cxn>
              </a:cxnLst>
              <a:rect l="l" t="t" r="r" b="b"/>
              <a:pathLst>
                <a:path w="4243651" h="6449119">
                  <a:moveTo>
                    <a:pt x="0" y="0"/>
                  </a:moveTo>
                  <a:lnTo>
                    <a:pt x="4243651" y="0"/>
                  </a:lnTo>
                  <a:lnTo>
                    <a:pt x="4243651" y="6449119"/>
                  </a:lnTo>
                  <a:lnTo>
                    <a:pt x="0" y="6449119"/>
                  </a:lnTo>
                  <a:close/>
                </a:path>
              </a:pathLst>
            </a:custGeom>
          </p:spPr>
        </p:pic>
        <p:pic>
          <p:nvPicPr>
            <p:cNvPr id="97" name="图形 96"/>
            <p:cNvPicPr>
              <a:picLocks noChangeAspect="1"/>
            </p:cNvPicPr>
            <p:nvPr>
              <p:custDataLst>
                <p:tags r:id="rId44"/>
              </p:custDataLst>
            </p:nvPr>
          </p:nvPicPr>
          <p:blipFill>
            <a:blip r:embed="rId45" cstate="screen"/>
            <a:srcRect/>
            <a:stretch>
              <a:fillRect/>
            </a:stretch>
          </p:blipFill>
          <p:spPr>
            <a:xfrm>
              <a:off x="8100748" y="561281"/>
              <a:ext cx="4091251" cy="6296719"/>
            </a:xfrm>
            <a:custGeom>
              <a:avLst/>
              <a:gdLst>
                <a:gd name="connsiteX0" fmla="*/ 0 w 4091251"/>
                <a:gd name="connsiteY0" fmla="*/ 0 h 6296719"/>
                <a:gd name="connsiteX1" fmla="*/ 4091251 w 4091251"/>
                <a:gd name="connsiteY1" fmla="*/ 0 h 6296719"/>
                <a:gd name="connsiteX2" fmla="*/ 4091251 w 4091251"/>
                <a:gd name="connsiteY2" fmla="*/ 6296719 h 6296719"/>
                <a:gd name="connsiteX3" fmla="*/ 0 w 4091251"/>
                <a:gd name="connsiteY3" fmla="*/ 6296719 h 6296719"/>
              </a:gdLst>
              <a:ahLst/>
              <a:cxnLst>
                <a:cxn ang="0">
                  <a:pos x="connsiteX0" y="connsiteY0"/>
                </a:cxn>
                <a:cxn ang="0">
                  <a:pos x="connsiteX1" y="connsiteY1"/>
                </a:cxn>
                <a:cxn ang="0">
                  <a:pos x="connsiteX2" y="connsiteY2"/>
                </a:cxn>
                <a:cxn ang="0">
                  <a:pos x="connsiteX3" y="connsiteY3"/>
                </a:cxn>
              </a:cxnLst>
              <a:rect l="l" t="t" r="r" b="b"/>
              <a:pathLst>
                <a:path w="4091251" h="6296719">
                  <a:moveTo>
                    <a:pt x="0" y="0"/>
                  </a:moveTo>
                  <a:lnTo>
                    <a:pt x="4091251" y="0"/>
                  </a:lnTo>
                  <a:lnTo>
                    <a:pt x="4091251" y="6296719"/>
                  </a:lnTo>
                  <a:lnTo>
                    <a:pt x="0" y="6296719"/>
                  </a:lnTo>
                  <a:close/>
                </a:path>
              </a:pathLst>
            </a:custGeom>
          </p:spPr>
        </p:pic>
        <p:pic>
          <p:nvPicPr>
            <p:cNvPr id="98" name="图形 97"/>
            <p:cNvPicPr>
              <a:picLocks noChangeAspect="1"/>
            </p:cNvPicPr>
            <p:nvPr>
              <p:custDataLst>
                <p:tags r:id="rId46"/>
              </p:custDataLst>
            </p:nvPr>
          </p:nvPicPr>
          <p:blipFill>
            <a:blip r:embed="rId47" cstate="screen"/>
            <a:srcRect/>
            <a:stretch>
              <a:fillRect/>
            </a:stretch>
          </p:blipFill>
          <p:spPr>
            <a:xfrm>
              <a:off x="8253148" y="713681"/>
              <a:ext cx="3938851" cy="6144319"/>
            </a:xfrm>
            <a:custGeom>
              <a:avLst/>
              <a:gdLst>
                <a:gd name="connsiteX0" fmla="*/ 0 w 3938851"/>
                <a:gd name="connsiteY0" fmla="*/ 0 h 6144319"/>
                <a:gd name="connsiteX1" fmla="*/ 3938851 w 3938851"/>
                <a:gd name="connsiteY1" fmla="*/ 0 h 6144319"/>
                <a:gd name="connsiteX2" fmla="*/ 3938851 w 3938851"/>
                <a:gd name="connsiteY2" fmla="*/ 6144319 h 6144319"/>
                <a:gd name="connsiteX3" fmla="*/ 0 w 3938851"/>
                <a:gd name="connsiteY3" fmla="*/ 6144319 h 6144319"/>
              </a:gdLst>
              <a:ahLst/>
              <a:cxnLst>
                <a:cxn ang="0">
                  <a:pos x="connsiteX0" y="connsiteY0"/>
                </a:cxn>
                <a:cxn ang="0">
                  <a:pos x="connsiteX1" y="connsiteY1"/>
                </a:cxn>
                <a:cxn ang="0">
                  <a:pos x="connsiteX2" y="connsiteY2"/>
                </a:cxn>
                <a:cxn ang="0">
                  <a:pos x="connsiteX3" y="connsiteY3"/>
                </a:cxn>
              </a:cxnLst>
              <a:rect l="l" t="t" r="r" b="b"/>
              <a:pathLst>
                <a:path w="3938851" h="6144319">
                  <a:moveTo>
                    <a:pt x="0" y="0"/>
                  </a:moveTo>
                  <a:lnTo>
                    <a:pt x="3938851" y="0"/>
                  </a:lnTo>
                  <a:lnTo>
                    <a:pt x="3938851" y="6144319"/>
                  </a:lnTo>
                  <a:lnTo>
                    <a:pt x="0" y="6144319"/>
                  </a:lnTo>
                  <a:close/>
                </a:path>
              </a:pathLst>
            </a:custGeom>
          </p:spPr>
        </p:pic>
        <p:pic>
          <p:nvPicPr>
            <p:cNvPr id="99" name="图形 98"/>
            <p:cNvPicPr>
              <a:picLocks noChangeAspect="1"/>
            </p:cNvPicPr>
            <p:nvPr>
              <p:custDataLst>
                <p:tags r:id="rId48"/>
              </p:custDataLst>
            </p:nvPr>
          </p:nvPicPr>
          <p:blipFill>
            <a:blip r:embed="rId49" cstate="screen"/>
            <a:srcRect/>
            <a:stretch>
              <a:fillRect/>
            </a:stretch>
          </p:blipFill>
          <p:spPr>
            <a:xfrm>
              <a:off x="8405548" y="866081"/>
              <a:ext cx="3786451" cy="5991919"/>
            </a:xfrm>
            <a:custGeom>
              <a:avLst/>
              <a:gdLst>
                <a:gd name="connsiteX0" fmla="*/ 0 w 3786451"/>
                <a:gd name="connsiteY0" fmla="*/ 0 h 5991919"/>
                <a:gd name="connsiteX1" fmla="*/ 3786451 w 3786451"/>
                <a:gd name="connsiteY1" fmla="*/ 0 h 5991919"/>
                <a:gd name="connsiteX2" fmla="*/ 3786451 w 3786451"/>
                <a:gd name="connsiteY2" fmla="*/ 5991919 h 5991919"/>
                <a:gd name="connsiteX3" fmla="*/ 0 w 3786451"/>
                <a:gd name="connsiteY3" fmla="*/ 5991919 h 5991919"/>
              </a:gdLst>
              <a:ahLst/>
              <a:cxnLst>
                <a:cxn ang="0">
                  <a:pos x="connsiteX0" y="connsiteY0"/>
                </a:cxn>
                <a:cxn ang="0">
                  <a:pos x="connsiteX1" y="connsiteY1"/>
                </a:cxn>
                <a:cxn ang="0">
                  <a:pos x="connsiteX2" y="connsiteY2"/>
                </a:cxn>
                <a:cxn ang="0">
                  <a:pos x="connsiteX3" y="connsiteY3"/>
                </a:cxn>
              </a:cxnLst>
              <a:rect l="l" t="t" r="r" b="b"/>
              <a:pathLst>
                <a:path w="3786451" h="5991919">
                  <a:moveTo>
                    <a:pt x="0" y="0"/>
                  </a:moveTo>
                  <a:lnTo>
                    <a:pt x="3786451" y="0"/>
                  </a:lnTo>
                  <a:lnTo>
                    <a:pt x="3786451" y="5991919"/>
                  </a:lnTo>
                  <a:lnTo>
                    <a:pt x="0" y="5991919"/>
                  </a:lnTo>
                  <a:close/>
                </a:path>
              </a:pathLst>
            </a:custGeom>
          </p:spPr>
        </p:pic>
        <p:pic>
          <p:nvPicPr>
            <p:cNvPr id="100" name="图形 99"/>
            <p:cNvPicPr>
              <a:picLocks noChangeAspect="1"/>
            </p:cNvPicPr>
            <p:nvPr>
              <p:custDataLst>
                <p:tags r:id="rId50"/>
              </p:custDataLst>
            </p:nvPr>
          </p:nvPicPr>
          <p:blipFill>
            <a:blip r:embed="rId51" cstate="screen"/>
            <a:srcRect/>
            <a:stretch>
              <a:fillRect/>
            </a:stretch>
          </p:blipFill>
          <p:spPr>
            <a:xfrm>
              <a:off x="8557948" y="1018481"/>
              <a:ext cx="3634051" cy="5839519"/>
            </a:xfrm>
            <a:custGeom>
              <a:avLst/>
              <a:gdLst>
                <a:gd name="connsiteX0" fmla="*/ 0 w 3634051"/>
                <a:gd name="connsiteY0" fmla="*/ 0 h 5839519"/>
                <a:gd name="connsiteX1" fmla="*/ 3634051 w 3634051"/>
                <a:gd name="connsiteY1" fmla="*/ 0 h 5839519"/>
                <a:gd name="connsiteX2" fmla="*/ 3634051 w 3634051"/>
                <a:gd name="connsiteY2" fmla="*/ 5839519 h 5839519"/>
                <a:gd name="connsiteX3" fmla="*/ 0 w 3634051"/>
                <a:gd name="connsiteY3" fmla="*/ 5839519 h 5839519"/>
              </a:gdLst>
              <a:ahLst/>
              <a:cxnLst>
                <a:cxn ang="0">
                  <a:pos x="connsiteX0" y="connsiteY0"/>
                </a:cxn>
                <a:cxn ang="0">
                  <a:pos x="connsiteX1" y="connsiteY1"/>
                </a:cxn>
                <a:cxn ang="0">
                  <a:pos x="connsiteX2" y="connsiteY2"/>
                </a:cxn>
                <a:cxn ang="0">
                  <a:pos x="connsiteX3" y="connsiteY3"/>
                </a:cxn>
              </a:cxnLst>
              <a:rect l="l" t="t" r="r" b="b"/>
              <a:pathLst>
                <a:path w="3634051" h="5839519">
                  <a:moveTo>
                    <a:pt x="0" y="0"/>
                  </a:moveTo>
                  <a:lnTo>
                    <a:pt x="3634051" y="0"/>
                  </a:lnTo>
                  <a:lnTo>
                    <a:pt x="3634051" y="5839519"/>
                  </a:lnTo>
                  <a:lnTo>
                    <a:pt x="0" y="5839519"/>
                  </a:lnTo>
                  <a:close/>
                </a:path>
              </a:pathLst>
            </a:custGeom>
          </p:spPr>
        </p:pic>
        <p:pic>
          <p:nvPicPr>
            <p:cNvPr id="101" name="图形 100"/>
            <p:cNvPicPr>
              <a:picLocks noChangeAspect="1"/>
            </p:cNvPicPr>
            <p:nvPr>
              <p:custDataLst>
                <p:tags r:id="rId52"/>
              </p:custDataLst>
            </p:nvPr>
          </p:nvPicPr>
          <p:blipFill>
            <a:blip r:embed="rId53" cstate="screen"/>
            <a:srcRect/>
            <a:stretch>
              <a:fillRect/>
            </a:stretch>
          </p:blipFill>
          <p:spPr>
            <a:xfrm>
              <a:off x="8710348" y="1170881"/>
              <a:ext cx="3481651" cy="5687119"/>
            </a:xfrm>
            <a:custGeom>
              <a:avLst/>
              <a:gdLst>
                <a:gd name="connsiteX0" fmla="*/ 0 w 3481651"/>
                <a:gd name="connsiteY0" fmla="*/ 0 h 5687119"/>
                <a:gd name="connsiteX1" fmla="*/ 3481651 w 3481651"/>
                <a:gd name="connsiteY1" fmla="*/ 0 h 5687119"/>
                <a:gd name="connsiteX2" fmla="*/ 3481651 w 3481651"/>
                <a:gd name="connsiteY2" fmla="*/ 5687119 h 5687119"/>
                <a:gd name="connsiteX3" fmla="*/ 0 w 3481651"/>
                <a:gd name="connsiteY3" fmla="*/ 5687119 h 5687119"/>
              </a:gdLst>
              <a:ahLst/>
              <a:cxnLst>
                <a:cxn ang="0">
                  <a:pos x="connsiteX0" y="connsiteY0"/>
                </a:cxn>
                <a:cxn ang="0">
                  <a:pos x="connsiteX1" y="connsiteY1"/>
                </a:cxn>
                <a:cxn ang="0">
                  <a:pos x="connsiteX2" y="connsiteY2"/>
                </a:cxn>
                <a:cxn ang="0">
                  <a:pos x="connsiteX3" y="connsiteY3"/>
                </a:cxn>
              </a:cxnLst>
              <a:rect l="l" t="t" r="r" b="b"/>
              <a:pathLst>
                <a:path w="3481651" h="5687119">
                  <a:moveTo>
                    <a:pt x="0" y="0"/>
                  </a:moveTo>
                  <a:lnTo>
                    <a:pt x="3481651" y="0"/>
                  </a:lnTo>
                  <a:lnTo>
                    <a:pt x="3481651" y="5687119"/>
                  </a:lnTo>
                  <a:lnTo>
                    <a:pt x="0" y="5687119"/>
                  </a:lnTo>
                  <a:close/>
                </a:path>
              </a:pathLst>
            </a:custGeom>
          </p:spPr>
        </p:pic>
      </p:grpSp>
      <p:sp>
        <p:nvSpPr>
          <p:cNvPr id="16" name="日期占位符 15"/>
          <p:cNvSpPr>
            <a:spLocks noGrp="1"/>
          </p:cNvSpPr>
          <p:nvPr>
            <p:ph type="dt" sz="half" idx="10"/>
            <p:custDataLst>
              <p:tags r:id="rId54"/>
            </p:custDataLst>
          </p:nvPr>
        </p:nvSpPr>
        <p:spPr/>
        <p:txBody>
          <a:bodyPr/>
          <a:lstStyle/>
          <a:p>
            <a:fld id="{82F288E0-7875-42C4-84C8-98DBBD3BF4D2}" type="datetimeFigureOut">
              <a:rPr lang="zh-CN" altLang="en-US" smtClean="0"/>
            </a:fld>
            <a:endParaRPr lang="zh-CN" altLang="en-US"/>
          </a:p>
        </p:txBody>
      </p:sp>
      <p:sp>
        <p:nvSpPr>
          <p:cNvPr id="17" name="页脚占位符 16"/>
          <p:cNvSpPr>
            <a:spLocks noGrp="1"/>
          </p:cNvSpPr>
          <p:nvPr>
            <p:ph type="ftr" sz="quarter" idx="11"/>
            <p:custDataLst>
              <p:tags r:id="rId55"/>
            </p:custDataLst>
          </p:nvPr>
        </p:nvSpPr>
        <p:spPr/>
        <p:txBody>
          <a:bodyPr/>
          <a:lstStyle/>
          <a:p>
            <a:endParaRPr lang="zh-CN" altLang="en-US"/>
          </a:p>
        </p:txBody>
      </p:sp>
      <p:sp>
        <p:nvSpPr>
          <p:cNvPr id="18" name="灯片编号占位符 17"/>
          <p:cNvSpPr>
            <a:spLocks noGrp="1"/>
          </p:cNvSpPr>
          <p:nvPr>
            <p:ph type="sldNum" sz="quarter" idx="12"/>
            <p:custDataLst>
              <p:tags r:id="rId56"/>
            </p:custDataLst>
          </p:nvPr>
        </p:nvSpPr>
        <p:spPr/>
        <p:txBody>
          <a:bodyPr/>
          <a:lstStyle/>
          <a:p>
            <a:fld id="{7D9BB5D0-35E4-459D-AEF3-FE4D7C45CC19}" type="slidenum">
              <a:rPr lang="zh-CN" altLang="en-US" smtClean="0"/>
            </a:fld>
            <a:endParaRPr lang="zh-CN" altLang="en-US"/>
          </a:p>
        </p:txBody>
      </p:sp>
      <p:cxnSp>
        <p:nvCxnSpPr>
          <p:cNvPr id="46"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57"/>
            </p:custDataLst>
          </p:nvPr>
        </p:nvCxnSpPr>
        <p:spPr>
          <a:xfrm rot="16200000">
            <a:off x="1230049" y="3333713"/>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58"/>
            </p:custDataLst>
          </p:nvPr>
        </p:nvSpPr>
        <p:spPr>
          <a:xfrm>
            <a:off x="857732" y="2307200"/>
            <a:ext cx="5628255" cy="1004461"/>
          </a:xfrm>
        </p:spPr>
        <p:txBody>
          <a:bodyPr anchor="b">
            <a:noAutofit/>
          </a:bodyPr>
          <a:lstStyle>
            <a:lvl1pPr algn="l">
              <a:defRPr sz="4600" spc="600">
                <a:solidFill>
                  <a:schemeClr val="tx1">
                    <a:lumMod val="85000"/>
                    <a:lumOff val="15000"/>
                  </a:schemeClr>
                </a:solidFill>
              </a:defRPr>
            </a:lvl1pPr>
          </a:lstStyle>
          <a:p>
            <a:r>
              <a:rPr lang="zh-CN" altLang="en-US" dirty="0"/>
              <a:t>编辑标题</a:t>
            </a:r>
            <a:endParaRPr lang="zh-CN" altLang="en-US" dirty="0"/>
          </a:p>
        </p:txBody>
      </p:sp>
      <p:sp>
        <p:nvSpPr>
          <p:cNvPr id="5" name="文本占位符 4"/>
          <p:cNvSpPr>
            <a:spLocks noGrp="1"/>
          </p:cNvSpPr>
          <p:nvPr>
            <p:ph type="body" sz="quarter" idx="13" hasCustomPrompt="1"/>
            <p:custDataLst>
              <p:tags r:id="rId59"/>
            </p:custDataLst>
          </p:nvPr>
        </p:nvSpPr>
        <p:spPr>
          <a:xfrm>
            <a:off x="904106" y="4188597"/>
            <a:ext cx="2675635" cy="396000"/>
          </a:xfrm>
        </p:spPr>
        <p:txBody>
          <a:bodyPr anchor="ctr">
            <a:normAutofit/>
          </a:bodyPr>
          <a:lstStyle>
            <a:lvl1pPr marL="0" indent="0">
              <a:buNone/>
              <a:defRPr sz="1800">
                <a:solidFill>
                  <a:schemeClr val="bg1">
                    <a:lumMod val="50000"/>
                  </a:schemeClr>
                </a:solidFill>
              </a:defRPr>
            </a:lvl1pPr>
          </a:lstStyle>
          <a:p>
            <a:pPr lvl="0"/>
            <a:r>
              <a:rPr lang="zh-CN" altLang="en-US" dirty="0"/>
              <a:t>编辑文本</a:t>
            </a:r>
            <a:endParaRPr lang="zh-CN" alt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4" name="任意多边形: 形状 83"/>
          <p:cNvSpPr/>
          <p:nvPr>
            <p:custDataLst>
              <p:tags r:id="rId2"/>
            </p:custDataLst>
          </p:nvPr>
        </p:nvSpPr>
        <p:spPr>
          <a:xfrm rot="3192208">
            <a:off x="-759945" y="5662631"/>
            <a:ext cx="1792179" cy="1040101"/>
          </a:xfrm>
          <a:custGeom>
            <a:avLst/>
            <a:gdLst>
              <a:gd name="connsiteX0" fmla="*/ 0 w 1792179"/>
              <a:gd name="connsiteY0" fmla="*/ 19794 h 1040101"/>
              <a:gd name="connsiteX1" fmla="*/ 17147 w 1792179"/>
              <a:gd name="connsiteY1" fmla="*/ 16832 h 1040101"/>
              <a:gd name="connsiteX2" fmla="*/ 311581 w 1792179"/>
              <a:gd name="connsiteY2" fmla="*/ 0 h 1040101"/>
              <a:gd name="connsiteX3" fmla="*/ 1684227 w 1792179"/>
              <a:gd name="connsiteY3" fmla="*/ 393482 h 1040101"/>
              <a:gd name="connsiteX4" fmla="*/ 1792179 w 1792179"/>
              <a:gd name="connsiteY4" fmla="*/ 467729 h 1040101"/>
              <a:gd name="connsiteX5" fmla="*/ 1364044 w 1792179"/>
              <a:gd name="connsiteY5" fmla="*/ 1040101 h 104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179" h="1040101">
                <a:moveTo>
                  <a:pt x="0" y="19794"/>
                </a:moveTo>
                <a:lnTo>
                  <a:pt x="17147" y="16832"/>
                </a:lnTo>
                <a:cubicBezTo>
                  <a:pt x="113954" y="5702"/>
                  <a:pt x="212180" y="0"/>
                  <a:pt x="311581" y="0"/>
                </a:cubicBezTo>
                <a:cubicBezTo>
                  <a:pt x="808589" y="0"/>
                  <a:pt x="1276190" y="142541"/>
                  <a:pt x="1684227" y="393482"/>
                </a:cubicBezTo>
                <a:lnTo>
                  <a:pt x="1792179" y="467729"/>
                </a:lnTo>
                <a:lnTo>
                  <a:pt x="1364044" y="104010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2" name="任意多边形: 形状 81"/>
          <p:cNvSpPr/>
          <p:nvPr>
            <p:custDataLst>
              <p:tags r:id="rId3"/>
            </p:custDataLst>
          </p:nvPr>
        </p:nvSpPr>
        <p:spPr>
          <a:xfrm rot="3192208">
            <a:off x="-778161" y="5637886"/>
            <a:ext cx="1896007" cy="1092391"/>
          </a:xfrm>
          <a:custGeom>
            <a:avLst/>
            <a:gdLst>
              <a:gd name="connsiteX0" fmla="*/ 0 w 1896007"/>
              <a:gd name="connsiteY0" fmla="*/ 49189 h 1092391"/>
              <a:gd name="connsiteX1" fmla="*/ 187272 w 1896007"/>
              <a:gd name="connsiteY1" fmla="*/ 16832 h 1092391"/>
              <a:gd name="connsiteX2" fmla="*/ 481706 w 1896007"/>
              <a:gd name="connsiteY2" fmla="*/ 0 h 1092391"/>
              <a:gd name="connsiteX3" fmla="*/ 1854352 w 1896007"/>
              <a:gd name="connsiteY3" fmla="*/ 393482 h 1092391"/>
              <a:gd name="connsiteX4" fmla="*/ 1896007 w 1896007"/>
              <a:gd name="connsiteY4" fmla="*/ 422132 h 1092391"/>
              <a:gd name="connsiteX5" fmla="*/ 1394653 w 1896007"/>
              <a:gd name="connsiteY5" fmla="*/ 1092391 h 109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007" h="1092391">
                <a:moveTo>
                  <a:pt x="0" y="49189"/>
                </a:moveTo>
                <a:lnTo>
                  <a:pt x="187272" y="16832"/>
                </a:lnTo>
                <a:cubicBezTo>
                  <a:pt x="284079" y="5702"/>
                  <a:pt x="382305" y="0"/>
                  <a:pt x="481706" y="0"/>
                </a:cubicBezTo>
                <a:cubicBezTo>
                  <a:pt x="978714" y="0"/>
                  <a:pt x="1446315" y="142541"/>
                  <a:pt x="1854352" y="393482"/>
                </a:cubicBezTo>
                <a:lnTo>
                  <a:pt x="1896007" y="422132"/>
                </a:lnTo>
                <a:lnTo>
                  <a:pt x="1394653" y="109239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0" name="任意多边形: 形状 79"/>
          <p:cNvSpPr/>
          <p:nvPr>
            <p:custDataLst>
              <p:tags r:id="rId4"/>
            </p:custDataLst>
          </p:nvPr>
        </p:nvSpPr>
        <p:spPr>
          <a:xfrm rot="3192208">
            <a:off x="-789498" y="5615653"/>
            <a:ext cx="1989834" cy="1144681"/>
          </a:xfrm>
          <a:custGeom>
            <a:avLst/>
            <a:gdLst>
              <a:gd name="connsiteX0" fmla="*/ 0 w 1989834"/>
              <a:gd name="connsiteY0" fmla="*/ 84670 h 1144681"/>
              <a:gd name="connsiteX1" fmla="*/ 63330 w 1989834"/>
              <a:gd name="connsiteY1" fmla="*/ 66235 h 1144681"/>
              <a:gd name="connsiteX2" fmla="*/ 643694 w 1989834"/>
              <a:gd name="connsiteY2" fmla="*/ 0 h 1144681"/>
              <a:gd name="connsiteX3" fmla="*/ 1764611 w 1989834"/>
              <a:gd name="connsiteY3" fmla="*/ 256199 h 1144681"/>
              <a:gd name="connsiteX4" fmla="*/ 1989834 w 1989834"/>
              <a:gd name="connsiteY4" fmla="*/ 379027 h 1144681"/>
              <a:gd name="connsiteX5" fmla="*/ 1417124 w 1989834"/>
              <a:gd name="connsiteY5" fmla="*/ 1144681 h 114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834" h="1144681">
                <a:moveTo>
                  <a:pt x="0" y="84670"/>
                </a:moveTo>
                <a:lnTo>
                  <a:pt x="63330" y="66235"/>
                </a:lnTo>
                <a:cubicBezTo>
                  <a:pt x="250793" y="22807"/>
                  <a:pt x="444891" y="0"/>
                  <a:pt x="643694" y="0"/>
                </a:cubicBezTo>
                <a:cubicBezTo>
                  <a:pt x="1041300" y="0"/>
                  <a:pt x="1420086" y="91226"/>
                  <a:pt x="1764611" y="256199"/>
                </a:cubicBezTo>
                <a:lnTo>
                  <a:pt x="1989834" y="379027"/>
                </a:lnTo>
                <a:lnTo>
                  <a:pt x="1417124" y="114468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5"/>
            </p:custDataLst>
          </p:nvPr>
        </p:nvSpPr>
        <p:spPr>
          <a:xfrm rot="3192208">
            <a:off x="-791223" y="5596656"/>
            <a:ext cx="2069276" cy="1196971"/>
          </a:xfrm>
          <a:custGeom>
            <a:avLst/>
            <a:gdLst>
              <a:gd name="connsiteX0" fmla="*/ 0 w 2069276"/>
              <a:gd name="connsiteY0" fmla="*/ 128554 h 1196971"/>
              <a:gd name="connsiteX1" fmla="*/ 214085 w 2069276"/>
              <a:gd name="connsiteY1" fmla="*/ 66235 h 1196971"/>
              <a:gd name="connsiteX2" fmla="*/ 794449 w 2069276"/>
              <a:gd name="connsiteY2" fmla="*/ 0 h 1196971"/>
              <a:gd name="connsiteX3" fmla="*/ 1915366 w 2069276"/>
              <a:gd name="connsiteY3" fmla="*/ 256199 h 1196971"/>
              <a:gd name="connsiteX4" fmla="*/ 2069276 w 2069276"/>
              <a:gd name="connsiteY4" fmla="*/ 340136 h 1196971"/>
              <a:gd name="connsiteX5" fmla="*/ 1428363 w 2069276"/>
              <a:gd name="connsiteY5" fmla="*/ 1196971 h 119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9276" h="1196971">
                <a:moveTo>
                  <a:pt x="0" y="128554"/>
                </a:moveTo>
                <a:lnTo>
                  <a:pt x="214085" y="66235"/>
                </a:lnTo>
                <a:cubicBezTo>
                  <a:pt x="401548" y="22807"/>
                  <a:pt x="595646" y="0"/>
                  <a:pt x="794449" y="0"/>
                </a:cubicBezTo>
                <a:cubicBezTo>
                  <a:pt x="1192056" y="0"/>
                  <a:pt x="1570841" y="91226"/>
                  <a:pt x="1915366" y="256199"/>
                </a:cubicBezTo>
                <a:lnTo>
                  <a:pt x="2069276" y="340136"/>
                </a:lnTo>
                <a:lnTo>
                  <a:pt x="1428363" y="119697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6"/>
            </p:custDataLst>
          </p:nvPr>
        </p:nvSpPr>
        <p:spPr>
          <a:xfrm rot="3192208">
            <a:off x="-785413" y="5581434"/>
            <a:ext cx="2139293" cy="1249259"/>
          </a:xfrm>
          <a:custGeom>
            <a:avLst/>
            <a:gdLst>
              <a:gd name="connsiteX0" fmla="*/ 0 w 2139293"/>
              <a:gd name="connsiteY0" fmla="*/ 179486 h 1249259"/>
              <a:gd name="connsiteX1" fmla="*/ 79439 w 2139293"/>
              <a:gd name="connsiteY1" fmla="*/ 146570 h 1249259"/>
              <a:gd name="connsiteX2" fmla="*/ 935779 w 2139293"/>
              <a:gd name="connsiteY2" fmla="*/ 0 h 1249259"/>
              <a:gd name="connsiteX3" fmla="*/ 2056696 w 2139293"/>
              <a:gd name="connsiteY3" fmla="*/ 256199 h 1249259"/>
              <a:gd name="connsiteX4" fmla="*/ 2139293 w 2139293"/>
              <a:gd name="connsiteY4" fmla="*/ 301244 h 1249259"/>
              <a:gd name="connsiteX5" fmla="*/ 1430176 w 2139293"/>
              <a:gd name="connsiteY5" fmla="*/ 1249259 h 124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293" h="1249259">
                <a:moveTo>
                  <a:pt x="0" y="179486"/>
                </a:moveTo>
                <a:lnTo>
                  <a:pt x="79439" y="146570"/>
                </a:lnTo>
                <a:cubicBezTo>
                  <a:pt x="349957" y="51315"/>
                  <a:pt x="637575" y="0"/>
                  <a:pt x="935779" y="0"/>
                </a:cubicBezTo>
                <a:cubicBezTo>
                  <a:pt x="1333386" y="0"/>
                  <a:pt x="1712171" y="91226"/>
                  <a:pt x="2056696" y="256199"/>
                </a:cubicBezTo>
                <a:lnTo>
                  <a:pt x="2139293" y="301244"/>
                </a:lnTo>
                <a:lnTo>
                  <a:pt x="1430176" y="124925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7"/>
            </p:custDataLst>
          </p:nvPr>
        </p:nvSpPr>
        <p:spPr>
          <a:xfrm rot="3192208">
            <a:off x="-774356" y="5568838"/>
            <a:ext cx="2202748" cy="1301549"/>
          </a:xfrm>
          <a:custGeom>
            <a:avLst/>
            <a:gdLst>
              <a:gd name="connsiteX0" fmla="*/ 0 w 2202748"/>
              <a:gd name="connsiteY0" fmla="*/ 235328 h 1301549"/>
              <a:gd name="connsiteX1" fmla="*/ 214207 w 2202748"/>
              <a:gd name="connsiteY1" fmla="*/ 146570 h 1301549"/>
              <a:gd name="connsiteX2" fmla="*/ 1070547 w 2202748"/>
              <a:gd name="connsiteY2" fmla="*/ 0 h 1301549"/>
              <a:gd name="connsiteX3" fmla="*/ 2191464 w 2202748"/>
              <a:gd name="connsiteY3" fmla="*/ 256199 h 1301549"/>
              <a:gd name="connsiteX4" fmla="*/ 2202748 w 2202748"/>
              <a:gd name="connsiteY4" fmla="*/ 262352 h 1301549"/>
              <a:gd name="connsiteX5" fmla="*/ 1425427 w 2202748"/>
              <a:gd name="connsiteY5" fmla="*/ 1301549 h 130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748" h="1301549">
                <a:moveTo>
                  <a:pt x="0" y="235328"/>
                </a:moveTo>
                <a:lnTo>
                  <a:pt x="214207" y="146570"/>
                </a:lnTo>
                <a:cubicBezTo>
                  <a:pt x="484725" y="51315"/>
                  <a:pt x="772343" y="0"/>
                  <a:pt x="1070547" y="0"/>
                </a:cubicBezTo>
                <a:cubicBezTo>
                  <a:pt x="1468154" y="0"/>
                  <a:pt x="1846939" y="91226"/>
                  <a:pt x="2191464" y="256199"/>
                </a:cubicBezTo>
                <a:lnTo>
                  <a:pt x="2202748" y="262352"/>
                </a:lnTo>
                <a:lnTo>
                  <a:pt x="1425427" y="130154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2" name="任意多边形: 形状 71"/>
          <p:cNvSpPr/>
          <p:nvPr>
            <p:custDataLst>
              <p:tags r:id="rId8"/>
            </p:custDataLst>
          </p:nvPr>
        </p:nvSpPr>
        <p:spPr>
          <a:xfrm rot="3192208">
            <a:off x="-755563" y="5557866"/>
            <a:ext cx="2253163" cy="1353839"/>
          </a:xfrm>
          <a:custGeom>
            <a:avLst/>
            <a:gdLst>
              <a:gd name="connsiteX0" fmla="*/ 0 w 2253163"/>
              <a:gd name="connsiteY0" fmla="*/ 297564 h 1353839"/>
              <a:gd name="connsiteX1" fmla="*/ 75849 w 2253163"/>
              <a:gd name="connsiteY1" fmla="*/ 256199 h 1353839"/>
              <a:gd name="connsiteX2" fmla="*/ 1196766 w 2253163"/>
              <a:gd name="connsiteY2" fmla="*/ 0 h 1353839"/>
              <a:gd name="connsiteX3" fmla="*/ 2053107 w 2253163"/>
              <a:gd name="connsiteY3" fmla="*/ 146570 h 1353839"/>
              <a:gd name="connsiteX4" fmla="*/ 2253163 w 2253163"/>
              <a:gd name="connsiteY4" fmla="*/ 229464 h 1353839"/>
              <a:gd name="connsiteX5" fmla="*/ 1412130 w 2253163"/>
              <a:gd name="connsiteY5" fmla="*/ 1353839 h 135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3163" h="1353839">
                <a:moveTo>
                  <a:pt x="0" y="297564"/>
                </a:moveTo>
                <a:lnTo>
                  <a:pt x="75849" y="256199"/>
                </a:lnTo>
                <a:cubicBezTo>
                  <a:pt x="420374" y="91226"/>
                  <a:pt x="799160" y="0"/>
                  <a:pt x="1196766" y="0"/>
                </a:cubicBezTo>
                <a:cubicBezTo>
                  <a:pt x="1494971" y="0"/>
                  <a:pt x="1782589" y="51315"/>
                  <a:pt x="2053107" y="146570"/>
                </a:cubicBezTo>
                <a:lnTo>
                  <a:pt x="2253163" y="229464"/>
                </a:lnTo>
                <a:lnTo>
                  <a:pt x="1412130" y="135383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0" name="任意多边形: 形状 69"/>
          <p:cNvSpPr/>
          <p:nvPr>
            <p:custDataLst>
              <p:tags r:id="rId9"/>
            </p:custDataLst>
          </p:nvPr>
        </p:nvSpPr>
        <p:spPr>
          <a:xfrm rot="3192208">
            <a:off x="-732523" y="5548599"/>
            <a:ext cx="2297633" cy="1406129"/>
          </a:xfrm>
          <a:custGeom>
            <a:avLst/>
            <a:gdLst>
              <a:gd name="connsiteX0" fmla="*/ 0 w 2297633"/>
              <a:gd name="connsiteY0" fmla="*/ 363617 h 1406129"/>
              <a:gd name="connsiteX1" fmla="*/ 196966 w 2297633"/>
              <a:gd name="connsiteY1" fmla="*/ 256199 h 1406129"/>
              <a:gd name="connsiteX2" fmla="*/ 1317883 w 2297633"/>
              <a:gd name="connsiteY2" fmla="*/ 0 h 1406129"/>
              <a:gd name="connsiteX3" fmla="*/ 2174224 w 2297633"/>
              <a:gd name="connsiteY3" fmla="*/ 146570 h 1406129"/>
              <a:gd name="connsiteX4" fmla="*/ 2297633 w 2297633"/>
              <a:gd name="connsiteY4" fmla="*/ 197705 h 1406129"/>
              <a:gd name="connsiteX5" fmla="*/ 1393730 w 2297633"/>
              <a:gd name="connsiteY5" fmla="*/ 1406129 h 14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7633" h="1406129">
                <a:moveTo>
                  <a:pt x="0" y="363617"/>
                </a:moveTo>
                <a:lnTo>
                  <a:pt x="196966" y="256199"/>
                </a:lnTo>
                <a:cubicBezTo>
                  <a:pt x="541491" y="91226"/>
                  <a:pt x="920277" y="0"/>
                  <a:pt x="1317883" y="0"/>
                </a:cubicBezTo>
                <a:cubicBezTo>
                  <a:pt x="1616088" y="0"/>
                  <a:pt x="1903706" y="51315"/>
                  <a:pt x="2174224" y="146570"/>
                </a:cubicBezTo>
                <a:lnTo>
                  <a:pt x="2297633" y="197705"/>
                </a:lnTo>
                <a:lnTo>
                  <a:pt x="1393730" y="1406129"/>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10"/>
            </p:custDataLst>
          </p:nvPr>
        </p:nvSpPr>
        <p:spPr>
          <a:xfrm rot="3192208">
            <a:off x="-704221" y="5541970"/>
            <a:ext cx="2335519" cy="1458417"/>
          </a:xfrm>
          <a:custGeom>
            <a:avLst/>
            <a:gdLst>
              <a:gd name="connsiteX0" fmla="*/ 0 w 2335519"/>
              <a:gd name="connsiteY0" fmla="*/ 434592 h 1458417"/>
              <a:gd name="connsiteX1" fmla="*/ 59773 w 2335519"/>
              <a:gd name="connsiteY1" fmla="*/ 393482 h 1458417"/>
              <a:gd name="connsiteX2" fmla="*/ 1432418 w 2335519"/>
              <a:gd name="connsiteY2" fmla="*/ 0 h 1458417"/>
              <a:gd name="connsiteX3" fmla="*/ 2288759 w 2335519"/>
              <a:gd name="connsiteY3" fmla="*/ 146570 h 1458417"/>
              <a:gd name="connsiteX4" fmla="*/ 2335519 w 2335519"/>
              <a:gd name="connsiteY4" fmla="*/ 165945 h 1458417"/>
              <a:gd name="connsiteX5" fmla="*/ 1368749 w 2335519"/>
              <a:gd name="connsiteY5" fmla="*/ 1458417 h 145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5519" h="1458417">
                <a:moveTo>
                  <a:pt x="0" y="434592"/>
                </a:moveTo>
                <a:lnTo>
                  <a:pt x="59773" y="393482"/>
                </a:lnTo>
                <a:cubicBezTo>
                  <a:pt x="467810" y="142541"/>
                  <a:pt x="935411" y="0"/>
                  <a:pt x="1432418" y="0"/>
                </a:cubicBezTo>
                <a:cubicBezTo>
                  <a:pt x="1730623" y="0"/>
                  <a:pt x="2018241" y="51315"/>
                  <a:pt x="2288759" y="146570"/>
                </a:cubicBezTo>
                <a:lnTo>
                  <a:pt x="2335519" y="165945"/>
                </a:lnTo>
                <a:lnTo>
                  <a:pt x="1368749" y="145841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11"/>
            </p:custDataLst>
          </p:nvPr>
        </p:nvSpPr>
        <p:spPr>
          <a:xfrm rot="3192208">
            <a:off x="-671123" y="5536607"/>
            <a:ext cx="2365713" cy="1510707"/>
          </a:xfrm>
          <a:custGeom>
            <a:avLst/>
            <a:gdLst>
              <a:gd name="connsiteX0" fmla="*/ 0 w 2365713"/>
              <a:gd name="connsiteY0" fmla="*/ 509630 h 1510707"/>
              <a:gd name="connsiteX1" fmla="*/ 168877 w 2365713"/>
              <a:gd name="connsiteY1" fmla="*/ 393482 h 1510707"/>
              <a:gd name="connsiteX2" fmla="*/ 1541522 w 2365713"/>
              <a:gd name="connsiteY2" fmla="*/ 0 h 1510707"/>
              <a:gd name="connsiteX3" fmla="*/ 2121886 w 2365713"/>
              <a:gd name="connsiteY3" fmla="*/ 66235 h 1510707"/>
              <a:gd name="connsiteX4" fmla="*/ 2365713 w 2365713"/>
              <a:gd name="connsiteY4" fmla="*/ 137211 h 1510707"/>
              <a:gd name="connsiteX5" fmla="*/ 1338336 w 2365713"/>
              <a:gd name="connsiteY5" fmla="*/ 1510707 h 151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5713" h="1510707">
                <a:moveTo>
                  <a:pt x="0" y="509630"/>
                </a:moveTo>
                <a:lnTo>
                  <a:pt x="168877" y="393482"/>
                </a:lnTo>
                <a:cubicBezTo>
                  <a:pt x="576914" y="142541"/>
                  <a:pt x="1044515" y="0"/>
                  <a:pt x="1541522" y="0"/>
                </a:cubicBezTo>
                <a:cubicBezTo>
                  <a:pt x="1740325" y="0"/>
                  <a:pt x="1934423" y="22807"/>
                  <a:pt x="2121886" y="66235"/>
                </a:cubicBezTo>
                <a:lnTo>
                  <a:pt x="2365713" y="137211"/>
                </a:lnTo>
                <a:lnTo>
                  <a:pt x="1338336" y="151070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12"/>
            </p:custDataLst>
          </p:nvPr>
        </p:nvSpPr>
        <p:spPr>
          <a:xfrm rot="3192208">
            <a:off x="-634087" y="5531443"/>
            <a:ext cx="2388328" cy="1562997"/>
          </a:xfrm>
          <a:custGeom>
            <a:avLst/>
            <a:gdLst>
              <a:gd name="connsiteX0" fmla="*/ 0 w 2388328"/>
              <a:gd name="connsiteY0" fmla="*/ 587689 h 1562997"/>
              <a:gd name="connsiteX1" fmla="*/ 36510 w 2388328"/>
              <a:gd name="connsiteY1" fmla="*/ 556782 h 1562997"/>
              <a:gd name="connsiteX2" fmla="*/ 1646588 w 2388328"/>
              <a:gd name="connsiteY2" fmla="*/ 0 h 1562997"/>
              <a:gd name="connsiteX3" fmla="*/ 2226952 w 2388328"/>
              <a:gd name="connsiteY3" fmla="*/ 66235 h 1562997"/>
              <a:gd name="connsiteX4" fmla="*/ 2388328 w 2388328"/>
              <a:gd name="connsiteY4" fmla="*/ 113210 h 1562997"/>
              <a:gd name="connsiteX5" fmla="*/ 1303885 w 2388328"/>
              <a:gd name="connsiteY5" fmla="*/ 1562997 h 156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328" h="1562997">
                <a:moveTo>
                  <a:pt x="0" y="587689"/>
                </a:moveTo>
                <a:lnTo>
                  <a:pt x="36510" y="556782"/>
                </a:lnTo>
                <a:cubicBezTo>
                  <a:pt x="496116" y="205259"/>
                  <a:pt x="1050179" y="0"/>
                  <a:pt x="1646588" y="0"/>
                </a:cubicBezTo>
                <a:cubicBezTo>
                  <a:pt x="1845391" y="0"/>
                  <a:pt x="2039489" y="22807"/>
                  <a:pt x="2226952" y="66235"/>
                </a:cubicBezTo>
                <a:lnTo>
                  <a:pt x="2388328" y="113210"/>
                </a:lnTo>
                <a:lnTo>
                  <a:pt x="1303885" y="1562997"/>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13"/>
            </p:custDataLst>
          </p:nvPr>
        </p:nvSpPr>
        <p:spPr>
          <a:xfrm rot="3192208">
            <a:off x="-591592" y="5529014"/>
            <a:ext cx="2404114" cy="1615286"/>
          </a:xfrm>
          <a:custGeom>
            <a:avLst/>
            <a:gdLst>
              <a:gd name="connsiteX0" fmla="*/ 0 w 2404114"/>
              <a:gd name="connsiteY0" fmla="*/ 670855 h 1615286"/>
              <a:gd name="connsiteX1" fmla="*/ 134747 w 2404114"/>
              <a:gd name="connsiteY1" fmla="*/ 556782 h 1615286"/>
              <a:gd name="connsiteX2" fmla="*/ 1744825 w 2404114"/>
              <a:gd name="connsiteY2" fmla="*/ 0 h 1615286"/>
              <a:gd name="connsiteX3" fmla="*/ 2325189 w 2404114"/>
              <a:gd name="connsiteY3" fmla="*/ 66235 h 1615286"/>
              <a:gd name="connsiteX4" fmla="*/ 2404114 w 2404114"/>
              <a:gd name="connsiteY4" fmla="*/ 89209 h 1615286"/>
              <a:gd name="connsiteX5" fmla="*/ 1262606 w 2404114"/>
              <a:gd name="connsiteY5" fmla="*/ 1615286 h 16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14" h="1615286">
                <a:moveTo>
                  <a:pt x="0" y="670855"/>
                </a:moveTo>
                <a:lnTo>
                  <a:pt x="134747" y="556782"/>
                </a:lnTo>
                <a:cubicBezTo>
                  <a:pt x="594353" y="205259"/>
                  <a:pt x="1148416" y="0"/>
                  <a:pt x="1744825" y="0"/>
                </a:cubicBezTo>
                <a:cubicBezTo>
                  <a:pt x="1943628" y="0"/>
                  <a:pt x="2137726" y="22807"/>
                  <a:pt x="2325189" y="66235"/>
                </a:cubicBezTo>
                <a:lnTo>
                  <a:pt x="2404114" y="89209"/>
                </a:lnTo>
                <a:lnTo>
                  <a:pt x="1262606" y="1615286"/>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4"/>
            </p:custDataLst>
          </p:nvPr>
        </p:nvSpPr>
        <p:spPr>
          <a:xfrm rot="3192208">
            <a:off x="-548115" y="5526939"/>
            <a:ext cx="2418466" cy="1667575"/>
          </a:xfrm>
          <a:custGeom>
            <a:avLst/>
            <a:gdLst>
              <a:gd name="connsiteX0" fmla="*/ 0 w 2418466"/>
              <a:gd name="connsiteY0" fmla="*/ 754888 h 1667575"/>
              <a:gd name="connsiteX1" fmla="*/ 10136 w 2418466"/>
              <a:gd name="connsiteY1" fmla="*/ 744459 h 1667575"/>
              <a:gd name="connsiteX2" fmla="*/ 1841905 w 2418466"/>
              <a:gd name="connsiteY2" fmla="*/ 0 h 1667575"/>
              <a:gd name="connsiteX3" fmla="*/ 2136340 w 2418466"/>
              <a:gd name="connsiteY3" fmla="*/ 16832 h 1667575"/>
              <a:gd name="connsiteX4" fmla="*/ 2418466 w 2418466"/>
              <a:gd name="connsiteY4" fmla="*/ 65577 h 1667575"/>
              <a:gd name="connsiteX5" fmla="*/ 1220169 w 2418466"/>
              <a:gd name="connsiteY5" fmla="*/ 1667575 h 1667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466" h="1667575">
                <a:moveTo>
                  <a:pt x="0" y="754888"/>
                </a:moveTo>
                <a:lnTo>
                  <a:pt x="10136" y="744459"/>
                </a:lnTo>
                <a:cubicBezTo>
                  <a:pt x="507921" y="279380"/>
                  <a:pt x="1146094" y="0"/>
                  <a:pt x="1841905" y="0"/>
                </a:cubicBezTo>
                <a:cubicBezTo>
                  <a:pt x="1941307" y="0"/>
                  <a:pt x="2039532" y="5702"/>
                  <a:pt x="2136340" y="16832"/>
                </a:cubicBezTo>
                <a:lnTo>
                  <a:pt x="2418466" y="65577"/>
                </a:lnTo>
                <a:lnTo>
                  <a:pt x="1220169" y="166757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5"/>
            </p:custDataLst>
          </p:nvPr>
        </p:nvSpPr>
        <p:spPr>
          <a:xfrm rot="3192208">
            <a:off x="-496263" y="5525957"/>
            <a:ext cx="2417710" cy="1719865"/>
          </a:xfrm>
          <a:custGeom>
            <a:avLst/>
            <a:gdLst>
              <a:gd name="connsiteX0" fmla="*/ 0 w 2417710"/>
              <a:gd name="connsiteY0" fmla="*/ 845595 h 1719865"/>
              <a:gd name="connsiteX1" fmla="*/ 98293 w 2417710"/>
              <a:gd name="connsiteY1" fmla="*/ 744459 h 1719865"/>
              <a:gd name="connsiteX2" fmla="*/ 1930062 w 2417710"/>
              <a:gd name="connsiteY2" fmla="*/ 0 h 1719865"/>
              <a:gd name="connsiteX3" fmla="*/ 2224497 w 2417710"/>
              <a:gd name="connsiteY3" fmla="*/ 16832 h 1719865"/>
              <a:gd name="connsiteX4" fmla="*/ 2417710 w 2417710"/>
              <a:gd name="connsiteY4" fmla="*/ 50215 h 1719865"/>
              <a:gd name="connsiteX5" fmla="*/ 1168810 w 2417710"/>
              <a:gd name="connsiteY5" fmla="*/ 1719865 h 171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710" h="1719865">
                <a:moveTo>
                  <a:pt x="0" y="845595"/>
                </a:moveTo>
                <a:lnTo>
                  <a:pt x="98293" y="744459"/>
                </a:lnTo>
                <a:cubicBezTo>
                  <a:pt x="596078" y="279380"/>
                  <a:pt x="1234251" y="0"/>
                  <a:pt x="1930062" y="0"/>
                </a:cubicBezTo>
                <a:cubicBezTo>
                  <a:pt x="2029464" y="0"/>
                  <a:pt x="2127689" y="5702"/>
                  <a:pt x="2224497" y="16832"/>
                </a:cubicBezTo>
                <a:lnTo>
                  <a:pt x="2417710" y="50215"/>
                </a:lnTo>
                <a:lnTo>
                  <a:pt x="1168810" y="1719865"/>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6"/>
            </p:custDataLst>
          </p:nvPr>
        </p:nvSpPr>
        <p:spPr>
          <a:xfrm rot="3192208">
            <a:off x="-444413" y="5524977"/>
            <a:ext cx="2416953" cy="1772154"/>
          </a:xfrm>
          <a:custGeom>
            <a:avLst/>
            <a:gdLst>
              <a:gd name="connsiteX0" fmla="*/ 0 w 2416953"/>
              <a:gd name="connsiteY0" fmla="*/ 936301 h 1772154"/>
              <a:gd name="connsiteX1" fmla="*/ 186449 w 2416953"/>
              <a:gd name="connsiteY1" fmla="*/ 744459 h 1772154"/>
              <a:gd name="connsiteX2" fmla="*/ 2018218 w 2416953"/>
              <a:gd name="connsiteY2" fmla="*/ 0 h 1772154"/>
              <a:gd name="connsiteX3" fmla="*/ 2312653 w 2416953"/>
              <a:gd name="connsiteY3" fmla="*/ 16832 h 1772154"/>
              <a:gd name="connsiteX4" fmla="*/ 2416953 w 2416953"/>
              <a:gd name="connsiteY4" fmla="*/ 34853 h 1772154"/>
              <a:gd name="connsiteX5" fmla="*/ 1117450 w 2416953"/>
              <a:gd name="connsiteY5" fmla="*/ 1772154 h 177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6953" h="1772154">
                <a:moveTo>
                  <a:pt x="0" y="936301"/>
                </a:moveTo>
                <a:lnTo>
                  <a:pt x="186449" y="744459"/>
                </a:lnTo>
                <a:cubicBezTo>
                  <a:pt x="684234" y="279380"/>
                  <a:pt x="1322407" y="0"/>
                  <a:pt x="2018218" y="0"/>
                </a:cubicBezTo>
                <a:cubicBezTo>
                  <a:pt x="2117620" y="0"/>
                  <a:pt x="2215845" y="5702"/>
                  <a:pt x="2312653" y="16832"/>
                </a:cubicBezTo>
                <a:lnTo>
                  <a:pt x="2416953" y="34853"/>
                </a:lnTo>
                <a:lnTo>
                  <a:pt x="1117450" y="177215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7"/>
            </p:custDataLst>
          </p:nvPr>
        </p:nvSpPr>
        <p:spPr>
          <a:xfrm rot="3192208">
            <a:off x="-386469" y="5527048"/>
            <a:ext cx="2408575" cy="1824444"/>
          </a:xfrm>
          <a:custGeom>
            <a:avLst/>
            <a:gdLst>
              <a:gd name="connsiteX0" fmla="*/ 0 w 2408575"/>
              <a:gd name="connsiteY0" fmla="*/ 1032708 h 1824444"/>
              <a:gd name="connsiteX1" fmla="*/ 62485 w 2408575"/>
              <a:gd name="connsiteY1" fmla="*/ 954875 h 1824444"/>
              <a:gd name="connsiteX2" fmla="*/ 2098754 w 2408575"/>
              <a:gd name="connsiteY2" fmla="*/ 0 h 1824444"/>
              <a:gd name="connsiteX3" fmla="*/ 2393189 w 2408575"/>
              <a:gd name="connsiteY3" fmla="*/ 16832 h 1824444"/>
              <a:gd name="connsiteX4" fmla="*/ 2408575 w 2408575"/>
              <a:gd name="connsiteY4" fmla="*/ 19490 h 1824444"/>
              <a:gd name="connsiteX5" fmla="*/ 1058468 w 2408575"/>
              <a:gd name="connsiteY5" fmla="*/ 1824444 h 18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575" h="1824444">
                <a:moveTo>
                  <a:pt x="0" y="1032708"/>
                </a:moveTo>
                <a:lnTo>
                  <a:pt x="62485" y="954875"/>
                </a:lnTo>
                <a:cubicBezTo>
                  <a:pt x="583612" y="364904"/>
                  <a:pt x="1303542" y="0"/>
                  <a:pt x="2098754" y="0"/>
                </a:cubicBezTo>
                <a:cubicBezTo>
                  <a:pt x="2198156" y="0"/>
                  <a:pt x="2296381" y="5702"/>
                  <a:pt x="2393189" y="16832"/>
                </a:cubicBezTo>
                <a:lnTo>
                  <a:pt x="2408575" y="19490"/>
                </a:lnTo>
                <a:lnTo>
                  <a:pt x="1058468" y="1824444"/>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3" name="任意多边形: 形状 102"/>
          <p:cNvSpPr/>
          <p:nvPr>
            <p:custDataLst>
              <p:tags r:id="rId18"/>
            </p:custDataLst>
          </p:nvPr>
        </p:nvSpPr>
        <p:spPr>
          <a:xfrm rot="3960000">
            <a:off x="9491074" y="4079930"/>
            <a:ext cx="2552912" cy="4030061"/>
          </a:xfrm>
          <a:custGeom>
            <a:avLst/>
            <a:gdLst>
              <a:gd name="connsiteX0" fmla="*/ 252816 w 2552912"/>
              <a:gd name="connsiteY0" fmla="*/ 0 h 4030061"/>
              <a:gd name="connsiteX1" fmla="*/ 2552912 w 2552912"/>
              <a:gd name="connsiteY1" fmla="*/ 1024069 h 4030061"/>
              <a:gd name="connsiteX2" fmla="*/ 1214558 w 2552912"/>
              <a:gd name="connsiteY2" fmla="*/ 4030061 h 4030061"/>
              <a:gd name="connsiteX3" fmla="*/ 1060897 w 2552912"/>
              <a:gd name="connsiteY3" fmla="*/ 3890405 h 4030061"/>
              <a:gd name="connsiteX4" fmla="*/ 0 w 2552912"/>
              <a:gd name="connsiteY4" fmla="*/ 1329171 h 4030061"/>
              <a:gd name="connsiteX5" fmla="*/ 219790 w 2552912"/>
              <a:gd name="connsiteY5" fmla="*/ 83760 h 403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912" h="4030061">
                <a:moveTo>
                  <a:pt x="252816" y="0"/>
                </a:moveTo>
                <a:lnTo>
                  <a:pt x="2552912" y="1024069"/>
                </a:lnTo>
                <a:lnTo>
                  <a:pt x="1214558" y="4030061"/>
                </a:lnTo>
                <a:lnTo>
                  <a:pt x="1060897" y="3890405"/>
                </a:lnTo>
                <a:cubicBezTo>
                  <a:pt x="405421" y="3234927"/>
                  <a:pt x="0" y="2329395"/>
                  <a:pt x="0" y="1329171"/>
                </a:cubicBezTo>
                <a:cubicBezTo>
                  <a:pt x="0" y="891572"/>
                  <a:pt x="77600" y="472099"/>
                  <a:pt x="219790" y="8376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19"/>
            </p:custDataLst>
          </p:nvPr>
        </p:nvSpPr>
        <p:spPr>
          <a:xfrm rot="3960000">
            <a:off x="9649604" y="4239275"/>
            <a:ext cx="2385122" cy="3828578"/>
          </a:xfrm>
          <a:custGeom>
            <a:avLst/>
            <a:gdLst>
              <a:gd name="connsiteX0" fmla="*/ 211692 w 2385122"/>
              <a:gd name="connsiteY0" fmla="*/ 0 h 3828578"/>
              <a:gd name="connsiteX1" fmla="*/ 2385122 w 2385122"/>
              <a:gd name="connsiteY1" fmla="*/ 967674 h 3828578"/>
              <a:gd name="connsiteX2" fmla="*/ 1111365 w 2385122"/>
              <a:gd name="connsiteY2" fmla="*/ 3828578 h 3828578"/>
              <a:gd name="connsiteX3" fmla="*/ 1060898 w 2385122"/>
              <a:gd name="connsiteY3" fmla="*/ 3782711 h 3828578"/>
              <a:gd name="connsiteX4" fmla="*/ 0 w 2385122"/>
              <a:gd name="connsiteY4" fmla="*/ 1221477 h 3828578"/>
              <a:gd name="connsiteX5" fmla="*/ 162844 w 2385122"/>
              <a:gd name="connsiteY5" fmla="*/ 144366 h 382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5122" h="3828578">
                <a:moveTo>
                  <a:pt x="211692" y="0"/>
                </a:moveTo>
                <a:lnTo>
                  <a:pt x="2385122" y="967674"/>
                </a:lnTo>
                <a:lnTo>
                  <a:pt x="1111365" y="3828578"/>
                </a:lnTo>
                <a:lnTo>
                  <a:pt x="1060898" y="3782711"/>
                </a:lnTo>
                <a:cubicBezTo>
                  <a:pt x="405421" y="3127233"/>
                  <a:pt x="0" y="2221701"/>
                  <a:pt x="0" y="1221477"/>
                </a:cubicBezTo>
                <a:cubicBezTo>
                  <a:pt x="0" y="846393"/>
                  <a:pt x="57013" y="484625"/>
                  <a:pt x="162844" y="144366"/>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0"/>
            </p:custDataLst>
          </p:nvPr>
        </p:nvSpPr>
        <p:spPr>
          <a:xfrm rot="3960000">
            <a:off x="9810400" y="4401906"/>
            <a:ext cx="2217332" cy="3618509"/>
          </a:xfrm>
          <a:custGeom>
            <a:avLst/>
            <a:gdLst>
              <a:gd name="connsiteX0" fmla="*/ 174639 w 2217332"/>
              <a:gd name="connsiteY0" fmla="*/ 0 h 3618509"/>
              <a:gd name="connsiteX1" fmla="*/ 2217332 w 2217332"/>
              <a:gd name="connsiteY1" fmla="*/ 909465 h 3618509"/>
              <a:gd name="connsiteX2" fmla="*/ 1011188 w 2217332"/>
              <a:gd name="connsiteY2" fmla="*/ 3618509 h 3618509"/>
              <a:gd name="connsiteX3" fmla="*/ 827119 w 2217332"/>
              <a:gd name="connsiteY3" fmla="*/ 3415981 h 3618509"/>
              <a:gd name="connsiteX4" fmla="*/ 0 w 2217332"/>
              <a:gd name="connsiteY4" fmla="*/ 1111970 h 3618509"/>
              <a:gd name="connsiteX5" fmla="*/ 162844 w 2217332"/>
              <a:gd name="connsiteY5" fmla="*/ 34859 h 361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32" h="3618509">
                <a:moveTo>
                  <a:pt x="174639" y="0"/>
                </a:moveTo>
                <a:lnTo>
                  <a:pt x="2217332" y="909465"/>
                </a:lnTo>
                <a:lnTo>
                  <a:pt x="1011188" y="3618509"/>
                </a:lnTo>
                <a:lnTo>
                  <a:pt x="827119" y="3415981"/>
                </a:lnTo>
                <a:cubicBezTo>
                  <a:pt x="310400" y="2789864"/>
                  <a:pt x="0" y="1987166"/>
                  <a:pt x="0" y="1111970"/>
                </a:cubicBezTo>
                <a:cubicBezTo>
                  <a:pt x="0" y="736886"/>
                  <a:pt x="57013" y="375118"/>
                  <a:pt x="162844" y="34859"/>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9" name="任意多边形: 形状 108"/>
          <p:cNvSpPr/>
          <p:nvPr>
            <p:custDataLst>
              <p:tags r:id="rId21"/>
            </p:custDataLst>
          </p:nvPr>
        </p:nvSpPr>
        <p:spPr>
          <a:xfrm rot="3960000">
            <a:off x="9973427" y="4567590"/>
            <a:ext cx="2049541" cy="3400351"/>
          </a:xfrm>
          <a:custGeom>
            <a:avLst/>
            <a:gdLst>
              <a:gd name="connsiteX0" fmla="*/ 141190 w 2049541"/>
              <a:gd name="connsiteY0" fmla="*/ 0 h 3400351"/>
              <a:gd name="connsiteX1" fmla="*/ 2049541 w 2049541"/>
              <a:gd name="connsiteY1" fmla="*/ 849653 h 3400351"/>
              <a:gd name="connsiteX2" fmla="*/ 913897 w 2049541"/>
              <a:gd name="connsiteY2" fmla="*/ 3400351 h 3400351"/>
              <a:gd name="connsiteX3" fmla="*/ 827118 w 2049541"/>
              <a:gd name="connsiteY3" fmla="*/ 3304870 h 3400351"/>
              <a:gd name="connsiteX4" fmla="*/ 0 w 2049541"/>
              <a:gd name="connsiteY4" fmla="*/ 1000858 h 3400351"/>
              <a:gd name="connsiteX5" fmla="*/ 114034 w 2049541"/>
              <a:gd name="connsiteY5" fmla="*/ 95630 h 340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9541" h="3400351">
                <a:moveTo>
                  <a:pt x="141190" y="0"/>
                </a:moveTo>
                <a:lnTo>
                  <a:pt x="2049541" y="849653"/>
                </a:lnTo>
                <a:lnTo>
                  <a:pt x="913897" y="3400351"/>
                </a:lnTo>
                <a:lnTo>
                  <a:pt x="827118" y="3304870"/>
                </a:lnTo>
                <a:cubicBezTo>
                  <a:pt x="310400" y="2678752"/>
                  <a:pt x="0" y="1876054"/>
                  <a:pt x="0" y="1000858"/>
                </a:cubicBezTo>
                <a:cubicBezTo>
                  <a:pt x="0" y="688288"/>
                  <a:pt x="39592" y="384964"/>
                  <a:pt x="114034" y="95630"/>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3" name="任意多边形: 形状 112"/>
          <p:cNvSpPr/>
          <p:nvPr>
            <p:custDataLst>
              <p:tags r:id="rId22"/>
            </p:custDataLst>
          </p:nvPr>
        </p:nvSpPr>
        <p:spPr>
          <a:xfrm rot="3960000">
            <a:off x="10136663" y="4734509"/>
            <a:ext cx="1881751" cy="3179533"/>
          </a:xfrm>
          <a:custGeom>
            <a:avLst/>
            <a:gdLst>
              <a:gd name="connsiteX0" fmla="*/ 110208 w 1881751"/>
              <a:gd name="connsiteY0" fmla="*/ 0 h 3179533"/>
              <a:gd name="connsiteX1" fmla="*/ 1881751 w 1881751"/>
              <a:gd name="connsiteY1" fmla="*/ 788741 h 3179533"/>
              <a:gd name="connsiteX2" fmla="*/ 817302 w 1881751"/>
              <a:gd name="connsiteY2" fmla="*/ 3179533 h 3179533"/>
              <a:gd name="connsiteX3" fmla="*/ 618603 w 1881751"/>
              <a:gd name="connsiteY3" fmla="*/ 2913816 h 3179533"/>
              <a:gd name="connsiteX4" fmla="*/ 0 w 1881751"/>
              <a:gd name="connsiteY4" fmla="*/ 888648 h 3179533"/>
              <a:gd name="connsiteX5" fmla="*/ 73589 w 1881751"/>
              <a:gd name="connsiteY5" fmla="*/ 158661 h 31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751" h="3179533">
                <a:moveTo>
                  <a:pt x="110208" y="0"/>
                </a:moveTo>
                <a:lnTo>
                  <a:pt x="1881751" y="788741"/>
                </a:lnTo>
                <a:lnTo>
                  <a:pt x="817302" y="3179533"/>
                </a:lnTo>
                <a:lnTo>
                  <a:pt x="618603" y="2913816"/>
                </a:lnTo>
                <a:cubicBezTo>
                  <a:pt x="228049" y="2335720"/>
                  <a:pt x="0" y="1638816"/>
                  <a:pt x="0" y="888648"/>
                </a:cubicBezTo>
                <a:cubicBezTo>
                  <a:pt x="0" y="638591"/>
                  <a:pt x="25339" y="394454"/>
                  <a:pt x="73589" y="15866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1" name="任意多边形: 形状 110"/>
          <p:cNvSpPr/>
          <p:nvPr>
            <p:custDataLst>
              <p:tags r:id="rId23"/>
            </p:custDataLst>
          </p:nvPr>
        </p:nvSpPr>
        <p:spPr>
          <a:xfrm rot="3960000">
            <a:off x="10304850" y="4906694"/>
            <a:ext cx="1713960" cy="2943771"/>
          </a:xfrm>
          <a:custGeom>
            <a:avLst/>
            <a:gdLst>
              <a:gd name="connsiteX0" fmla="*/ 83837 w 1713960"/>
              <a:gd name="connsiteY0" fmla="*/ 0 h 2943771"/>
              <a:gd name="connsiteX1" fmla="*/ 1713960 w 1713960"/>
              <a:gd name="connsiteY1" fmla="*/ 725777 h 2943771"/>
              <a:gd name="connsiteX2" fmla="*/ 726446 w 1713960"/>
              <a:gd name="connsiteY2" fmla="*/ 2943771 h 2943771"/>
              <a:gd name="connsiteX3" fmla="*/ 618604 w 1713960"/>
              <a:gd name="connsiteY3" fmla="*/ 2799555 h 2943771"/>
              <a:gd name="connsiteX4" fmla="*/ 0 w 1713960"/>
              <a:gd name="connsiteY4" fmla="*/ 774387 h 2943771"/>
              <a:gd name="connsiteX5" fmla="*/ 73589 w 1713960"/>
              <a:gd name="connsiteY5" fmla="*/ 44401 h 294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3960" h="2943771">
                <a:moveTo>
                  <a:pt x="83837" y="0"/>
                </a:moveTo>
                <a:lnTo>
                  <a:pt x="1713960" y="725777"/>
                </a:lnTo>
                <a:lnTo>
                  <a:pt x="726446" y="2943771"/>
                </a:lnTo>
                <a:lnTo>
                  <a:pt x="618604" y="2799555"/>
                </a:lnTo>
                <a:cubicBezTo>
                  <a:pt x="228050" y="2221460"/>
                  <a:pt x="0" y="1524555"/>
                  <a:pt x="0" y="774387"/>
                </a:cubicBezTo>
                <a:cubicBezTo>
                  <a:pt x="0" y="524331"/>
                  <a:pt x="25339" y="280193"/>
                  <a:pt x="73589" y="4440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7" name="任意多边形: 形状 116"/>
          <p:cNvSpPr/>
          <p:nvPr>
            <p:custDataLst>
              <p:tags r:id="rId24"/>
            </p:custDataLst>
          </p:nvPr>
        </p:nvSpPr>
        <p:spPr>
          <a:xfrm rot="3960000">
            <a:off x="10472352" y="5079938"/>
            <a:ext cx="1546169" cy="2706504"/>
          </a:xfrm>
          <a:custGeom>
            <a:avLst/>
            <a:gdLst>
              <a:gd name="connsiteX0" fmla="*/ 60845 w 1546169"/>
              <a:gd name="connsiteY0" fmla="*/ 0 h 2706504"/>
              <a:gd name="connsiteX1" fmla="*/ 1546169 w 1546169"/>
              <a:gd name="connsiteY1" fmla="*/ 661310 h 2706504"/>
              <a:gd name="connsiteX2" fmla="*/ 635590 w 1546169"/>
              <a:gd name="connsiteY2" fmla="*/ 2706504 h 2706504"/>
              <a:gd name="connsiteX3" fmla="*/ 618604 w 1546169"/>
              <a:gd name="connsiteY3" fmla="*/ 2683788 h 2706504"/>
              <a:gd name="connsiteX4" fmla="*/ 0 w 1546169"/>
              <a:gd name="connsiteY4" fmla="*/ 658620 h 2706504"/>
              <a:gd name="connsiteX5" fmla="*/ 41735 w 1546169"/>
              <a:gd name="connsiteY5" fmla="*/ 107005 h 270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6169" h="2706504">
                <a:moveTo>
                  <a:pt x="60845" y="0"/>
                </a:moveTo>
                <a:lnTo>
                  <a:pt x="1546169" y="661310"/>
                </a:lnTo>
                <a:lnTo>
                  <a:pt x="635590" y="2706504"/>
                </a:lnTo>
                <a:lnTo>
                  <a:pt x="618604" y="2683788"/>
                </a:lnTo>
                <a:cubicBezTo>
                  <a:pt x="228050" y="2105693"/>
                  <a:pt x="0" y="1408788"/>
                  <a:pt x="0" y="658620"/>
                </a:cubicBezTo>
                <a:cubicBezTo>
                  <a:pt x="0" y="471079"/>
                  <a:pt x="14253" y="286865"/>
                  <a:pt x="41735" y="1070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5" name="任意多边形: 形状 114"/>
          <p:cNvSpPr/>
          <p:nvPr>
            <p:custDataLst>
              <p:tags r:id="rId25"/>
            </p:custDataLst>
          </p:nvPr>
        </p:nvSpPr>
        <p:spPr>
          <a:xfrm rot="3960000">
            <a:off x="10645332" y="5257907"/>
            <a:ext cx="1378379" cy="2454908"/>
          </a:xfrm>
          <a:custGeom>
            <a:avLst/>
            <a:gdLst>
              <a:gd name="connsiteX0" fmla="*/ 40474 w 1378379"/>
              <a:gd name="connsiteY0" fmla="*/ 0 h 2454908"/>
              <a:gd name="connsiteX1" fmla="*/ 1378379 w 1378379"/>
              <a:gd name="connsiteY1" fmla="*/ 595674 h 2454908"/>
              <a:gd name="connsiteX2" fmla="*/ 550595 w 1378379"/>
              <a:gd name="connsiteY2" fmla="*/ 2454908 h 2454908"/>
              <a:gd name="connsiteX3" fmla="*/ 437172 w 1378379"/>
              <a:gd name="connsiteY3" fmla="*/ 2268209 h 2454908"/>
              <a:gd name="connsiteX4" fmla="*/ 0 w 1378379"/>
              <a:gd name="connsiteY4" fmla="*/ 541686 h 2454908"/>
              <a:gd name="connsiteX5" fmla="*/ 18701 w 1378379"/>
              <a:gd name="connsiteY5" fmla="*/ 171344 h 245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379" h="2454908">
                <a:moveTo>
                  <a:pt x="40474" y="0"/>
                </a:moveTo>
                <a:lnTo>
                  <a:pt x="1378379" y="595674"/>
                </a:lnTo>
                <a:lnTo>
                  <a:pt x="550595" y="2454908"/>
                </a:lnTo>
                <a:lnTo>
                  <a:pt x="437172" y="2268209"/>
                </a:lnTo>
                <a:cubicBezTo>
                  <a:pt x="158367" y="1754978"/>
                  <a:pt x="0" y="1166827"/>
                  <a:pt x="0" y="541686"/>
                </a:cubicBezTo>
                <a:cubicBezTo>
                  <a:pt x="0" y="416658"/>
                  <a:pt x="6335" y="293110"/>
                  <a:pt x="18701" y="171344"/>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19" name="任意多边形: 形状 118"/>
          <p:cNvSpPr/>
          <p:nvPr>
            <p:custDataLst>
              <p:tags r:id="rId26"/>
            </p:custDataLst>
          </p:nvPr>
        </p:nvSpPr>
        <p:spPr>
          <a:xfrm rot="3960000">
            <a:off x="10818633" y="5438409"/>
            <a:ext cx="1210589" cy="2197963"/>
          </a:xfrm>
          <a:custGeom>
            <a:avLst/>
            <a:gdLst>
              <a:gd name="connsiteX0" fmla="*/ 25319 w 1210589"/>
              <a:gd name="connsiteY0" fmla="*/ 0 h 2197963"/>
              <a:gd name="connsiteX1" fmla="*/ 1210589 w 1210589"/>
              <a:gd name="connsiteY1" fmla="*/ 527716 h 2197963"/>
              <a:gd name="connsiteX2" fmla="*/ 466947 w 1210589"/>
              <a:gd name="connsiteY2" fmla="*/ 2197963 h 2197963"/>
              <a:gd name="connsiteX3" fmla="*/ 437172 w 1210589"/>
              <a:gd name="connsiteY3" fmla="*/ 2148952 h 2197963"/>
              <a:gd name="connsiteX4" fmla="*/ 0 w 1210589"/>
              <a:gd name="connsiteY4" fmla="*/ 422429 h 2197963"/>
              <a:gd name="connsiteX5" fmla="*/ 18701 w 1210589"/>
              <a:gd name="connsiteY5" fmla="*/ 52087 h 219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0589" h="2197963">
                <a:moveTo>
                  <a:pt x="25319" y="0"/>
                </a:moveTo>
                <a:lnTo>
                  <a:pt x="1210589" y="527716"/>
                </a:lnTo>
                <a:lnTo>
                  <a:pt x="466947" y="2197963"/>
                </a:lnTo>
                <a:lnTo>
                  <a:pt x="437172" y="2148952"/>
                </a:lnTo>
                <a:cubicBezTo>
                  <a:pt x="158367" y="1635721"/>
                  <a:pt x="0" y="1047570"/>
                  <a:pt x="0" y="422429"/>
                </a:cubicBezTo>
                <a:cubicBezTo>
                  <a:pt x="0" y="297401"/>
                  <a:pt x="6335" y="173853"/>
                  <a:pt x="18701" y="52087"/>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1" name="任意多边形: 形状 120"/>
          <p:cNvSpPr/>
          <p:nvPr>
            <p:custDataLst>
              <p:tags r:id="rId27"/>
            </p:custDataLst>
          </p:nvPr>
        </p:nvSpPr>
        <p:spPr>
          <a:xfrm rot="3960000">
            <a:off x="10996756" y="5623518"/>
            <a:ext cx="1042799" cy="1927508"/>
          </a:xfrm>
          <a:custGeom>
            <a:avLst/>
            <a:gdLst>
              <a:gd name="connsiteX0" fmla="*/ 13481 w 1042799"/>
              <a:gd name="connsiteY0" fmla="*/ 0 h 1927508"/>
              <a:gd name="connsiteX1" fmla="*/ 1042799 w 1042799"/>
              <a:gd name="connsiteY1" fmla="*/ 458281 h 1927508"/>
              <a:gd name="connsiteX2" fmla="*/ 388657 w 1042799"/>
              <a:gd name="connsiteY2" fmla="*/ 1927508 h 1927508"/>
              <a:gd name="connsiteX3" fmla="*/ 284645 w 1042799"/>
              <a:gd name="connsiteY3" fmla="*/ 1711593 h 1927508"/>
              <a:gd name="connsiteX4" fmla="*/ 0 w 1042799"/>
              <a:gd name="connsiteY4" fmla="*/ 301696 h 1927508"/>
              <a:gd name="connsiteX5" fmla="*/ 4713 w 1042799"/>
              <a:gd name="connsiteY5" fmla="*/ 115302 h 192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799" h="1927508">
                <a:moveTo>
                  <a:pt x="13481" y="0"/>
                </a:moveTo>
                <a:lnTo>
                  <a:pt x="1042799" y="458281"/>
                </a:lnTo>
                <a:lnTo>
                  <a:pt x="388657" y="1927508"/>
                </a:lnTo>
                <a:lnTo>
                  <a:pt x="284645" y="1711593"/>
                </a:lnTo>
                <a:cubicBezTo>
                  <a:pt x="101355" y="1278248"/>
                  <a:pt x="0" y="801808"/>
                  <a:pt x="0" y="301696"/>
                </a:cubicBezTo>
                <a:cubicBezTo>
                  <a:pt x="0" y="239182"/>
                  <a:pt x="1584" y="177038"/>
                  <a:pt x="4713" y="11530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8"/>
            </p:custDataLst>
          </p:nvPr>
        </p:nvSpPr>
        <p:spPr>
          <a:xfrm rot="3960000">
            <a:off x="11177327" y="5811509"/>
            <a:ext cx="875009" cy="1649111"/>
          </a:xfrm>
          <a:custGeom>
            <a:avLst/>
            <a:gdLst>
              <a:gd name="connsiteX0" fmla="*/ 4543 w 875009"/>
              <a:gd name="connsiteY0" fmla="*/ 0 h 1649111"/>
              <a:gd name="connsiteX1" fmla="*/ 875009 w 875009"/>
              <a:gd name="connsiteY1" fmla="*/ 387556 h 1649111"/>
              <a:gd name="connsiteX2" fmla="*/ 313328 w 875009"/>
              <a:gd name="connsiteY2" fmla="*/ 1649111 h 1649111"/>
              <a:gd name="connsiteX3" fmla="*/ 284645 w 875009"/>
              <a:gd name="connsiteY3" fmla="*/ 1589569 h 1649111"/>
              <a:gd name="connsiteX4" fmla="*/ 0 w 875009"/>
              <a:gd name="connsiteY4" fmla="*/ 179672 h 164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009" h="1649111">
                <a:moveTo>
                  <a:pt x="4543" y="0"/>
                </a:moveTo>
                <a:lnTo>
                  <a:pt x="875009" y="387556"/>
                </a:lnTo>
                <a:lnTo>
                  <a:pt x="313328" y="1649111"/>
                </a:lnTo>
                <a:lnTo>
                  <a:pt x="284645" y="1589569"/>
                </a:lnTo>
                <a:cubicBezTo>
                  <a:pt x="101355" y="1156224"/>
                  <a:pt x="0" y="679784"/>
                  <a:pt x="0" y="17967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6" name="任意多边形: 形状 125"/>
          <p:cNvSpPr/>
          <p:nvPr>
            <p:custDataLst>
              <p:tags r:id="rId29"/>
            </p:custDataLst>
          </p:nvPr>
        </p:nvSpPr>
        <p:spPr>
          <a:xfrm rot="3960000">
            <a:off x="11363031" y="6005408"/>
            <a:ext cx="707218" cy="1354324"/>
          </a:xfrm>
          <a:custGeom>
            <a:avLst/>
            <a:gdLst>
              <a:gd name="connsiteX0" fmla="*/ 1393 w 707218"/>
              <a:gd name="connsiteY0" fmla="*/ 0 h 1354324"/>
              <a:gd name="connsiteX1" fmla="*/ 707218 w 707218"/>
              <a:gd name="connsiteY1" fmla="*/ 314254 h 1354324"/>
              <a:gd name="connsiteX2" fmla="*/ 244149 w 707218"/>
              <a:gd name="connsiteY2" fmla="*/ 1354324 h 1354324"/>
              <a:gd name="connsiteX3" fmla="*/ 162844 w 707218"/>
              <a:gd name="connsiteY3" fmla="*/ 1132182 h 1354324"/>
              <a:gd name="connsiteX4" fmla="*/ 0 w 707218"/>
              <a:gd name="connsiteY4" fmla="*/ 55071 h 1354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18" h="1354324">
                <a:moveTo>
                  <a:pt x="1393" y="0"/>
                </a:moveTo>
                <a:lnTo>
                  <a:pt x="707218" y="314254"/>
                </a:lnTo>
                <a:lnTo>
                  <a:pt x="244149" y="1354324"/>
                </a:lnTo>
                <a:lnTo>
                  <a:pt x="162844" y="1132182"/>
                </a:lnTo>
                <a:cubicBezTo>
                  <a:pt x="57012" y="791924"/>
                  <a:pt x="0" y="430155"/>
                  <a:pt x="0" y="55071"/>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8" name="任意多边形: 形状 127"/>
          <p:cNvSpPr/>
          <p:nvPr>
            <p:custDataLst>
              <p:tags r:id="rId30"/>
            </p:custDataLst>
          </p:nvPr>
        </p:nvSpPr>
        <p:spPr>
          <a:xfrm rot="3960000">
            <a:off x="11553156" y="6203763"/>
            <a:ext cx="537630" cy="1049461"/>
          </a:xfrm>
          <a:custGeom>
            <a:avLst/>
            <a:gdLst>
              <a:gd name="connsiteX0" fmla="*/ 0 w 537630"/>
              <a:gd name="connsiteY0" fmla="*/ 0 h 1049461"/>
              <a:gd name="connsiteX1" fmla="*/ 537630 w 537630"/>
              <a:gd name="connsiteY1" fmla="*/ 239368 h 1049461"/>
              <a:gd name="connsiteX2" fmla="*/ 176953 w 537630"/>
              <a:gd name="connsiteY2" fmla="*/ 1049461 h 1049461"/>
              <a:gd name="connsiteX3" fmla="*/ 161046 w 537630"/>
              <a:gd name="connsiteY3" fmla="*/ 1005998 h 1049461"/>
              <a:gd name="connsiteX4" fmla="*/ 2915 w 537630"/>
              <a:gd name="connsiteY4" fmla="*/ 115282 h 104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30" h="1049461">
                <a:moveTo>
                  <a:pt x="0" y="0"/>
                </a:moveTo>
                <a:lnTo>
                  <a:pt x="537630" y="239368"/>
                </a:lnTo>
                <a:lnTo>
                  <a:pt x="176953" y="1049461"/>
                </a:lnTo>
                <a:lnTo>
                  <a:pt x="161046" y="1005998"/>
                </a:lnTo>
                <a:cubicBezTo>
                  <a:pt x="72853" y="722449"/>
                  <a:pt x="18562" y="423963"/>
                  <a:pt x="2915" y="115282"/>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0" name="任意多边形: 形状 129"/>
          <p:cNvSpPr/>
          <p:nvPr>
            <p:custDataLst>
              <p:tags r:id="rId31"/>
            </p:custDataLst>
          </p:nvPr>
        </p:nvSpPr>
        <p:spPr>
          <a:xfrm rot="3960000">
            <a:off x="11753604" y="6410359"/>
            <a:ext cx="365978" cy="722096"/>
          </a:xfrm>
          <a:custGeom>
            <a:avLst/>
            <a:gdLst>
              <a:gd name="connsiteX0" fmla="*/ 0 w 365978"/>
              <a:gd name="connsiteY0" fmla="*/ 0 h 722096"/>
              <a:gd name="connsiteX1" fmla="*/ 365978 w 365978"/>
              <a:gd name="connsiteY1" fmla="*/ 162944 h 722096"/>
              <a:gd name="connsiteX2" fmla="*/ 117028 w 365978"/>
              <a:gd name="connsiteY2" fmla="*/ 722096 h 722096"/>
              <a:gd name="connsiteX3" fmla="*/ 67930 w 365978"/>
              <a:gd name="connsiteY3" fmla="*/ 531149 h 722096"/>
              <a:gd name="connsiteX4" fmla="*/ 13041 w 365978"/>
              <a:gd name="connsiteY4" fmla="*/ 171505 h 72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78" h="722096">
                <a:moveTo>
                  <a:pt x="0" y="0"/>
                </a:moveTo>
                <a:lnTo>
                  <a:pt x="365978" y="162944"/>
                </a:lnTo>
                <a:lnTo>
                  <a:pt x="117028" y="722096"/>
                </a:lnTo>
                <a:lnTo>
                  <a:pt x="67930" y="531149"/>
                </a:lnTo>
                <a:cubicBezTo>
                  <a:pt x="43805" y="413253"/>
                  <a:pt x="25408" y="293270"/>
                  <a:pt x="13041" y="171505"/>
                </a:cubicBez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2" name="任意多边形: 形状 131"/>
          <p:cNvSpPr/>
          <p:nvPr>
            <p:custDataLst>
              <p:tags r:id="rId32"/>
            </p:custDataLst>
          </p:nvPr>
        </p:nvSpPr>
        <p:spPr>
          <a:xfrm rot="3960000">
            <a:off x="11961391" y="6624419"/>
            <a:ext cx="188270" cy="382600"/>
          </a:xfrm>
          <a:custGeom>
            <a:avLst/>
            <a:gdLst>
              <a:gd name="connsiteX0" fmla="*/ 0 w 188270"/>
              <a:gd name="connsiteY0" fmla="*/ 0 h 382600"/>
              <a:gd name="connsiteX1" fmla="*/ 188270 w 188270"/>
              <a:gd name="connsiteY1" fmla="*/ 83823 h 382600"/>
              <a:gd name="connsiteX2" fmla="*/ 55246 w 188270"/>
              <a:gd name="connsiteY2" fmla="*/ 382600 h 382600"/>
              <a:gd name="connsiteX3" fmla="*/ 3124 w 188270"/>
              <a:gd name="connsiteY3" fmla="*/ 41086 h 382600"/>
            </a:gdLst>
            <a:ahLst/>
            <a:cxnLst>
              <a:cxn ang="0">
                <a:pos x="connsiteX0" y="connsiteY0"/>
              </a:cxn>
              <a:cxn ang="0">
                <a:pos x="connsiteX1" y="connsiteY1"/>
              </a:cxn>
              <a:cxn ang="0">
                <a:pos x="connsiteX2" y="connsiteY2"/>
              </a:cxn>
              <a:cxn ang="0">
                <a:pos x="connsiteX3" y="connsiteY3"/>
              </a:cxn>
            </a:cxnLst>
            <a:rect l="l" t="t" r="r" b="b"/>
            <a:pathLst>
              <a:path w="188270" h="382600">
                <a:moveTo>
                  <a:pt x="0" y="0"/>
                </a:moveTo>
                <a:lnTo>
                  <a:pt x="188270" y="83823"/>
                </a:lnTo>
                <a:lnTo>
                  <a:pt x="55246" y="382600"/>
                </a:lnTo>
                <a:lnTo>
                  <a:pt x="3124" y="410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p:custDataLst>
              <p:tags r:id="rId3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35"/>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36"/>
            </p:custDataLst>
          </p:nvPr>
        </p:nvSpPr>
        <p:spPr/>
        <p:txBody>
          <a:bodyPr/>
          <a:lstStyle/>
          <a:p>
            <a:endParaRPr lang="zh-CN" altLang="en-US"/>
          </a:p>
        </p:txBody>
      </p:sp>
      <p:sp>
        <p:nvSpPr>
          <p:cNvPr id="6" name="灯片编号占位符 5"/>
          <p:cNvSpPr>
            <a:spLocks noGrp="1"/>
          </p:cNvSpPr>
          <p:nvPr>
            <p:ph type="sldNum" sz="quarter" idx="12"/>
            <p:custDataLst>
              <p:tags r:id="rId3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39" name="组合 38"/>
          <p:cNvGrpSpPr/>
          <p:nvPr>
            <p:custDataLst>
              <p:tags r:id="rId2"/>
            </p:custDataLst>
          </p:nvPr>
        </p:nvGrpSpPr>
        <p:grpSpPr>
          <a:xfrm rot="21072208">
            <a:off x="3873494" y="155846"/>
            <a:ext cx="4064087" cy="3260697"/>
            <a:chOff x="10482" y="-2848"/>
            <a:chExt cx="13078" cy="13078"/>
          </a:xfrm>
        </p:grpSpPr>
        <p:sp>
          <p:nvSpPr>
            <p:cNvPr id="40" name="椭圆 39"/>
            <p:cNvSpPr/>
            <p:nvPr>
              <p:custDataLst>
                <p:tags r:id="rId3"/>
              </p:custDataLst>
            </p:nvPr>
          </p:nvSpPr>
          <p:spPr>
            <a:xfrm rot="3720000">
              <a:off x="10482" y="-2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1" name="椭圆 40"/>
            <p:cNvSpPr/>
            <p:nvPr>
              <p:custDataLst>
                <p:tags r:id="rId4"/>
              </p:custDataLst>
            </p:nvPr>
          </p:nvSpPr>
          <p:spPr>
            <a:xfrm rot="3720000">
              <a:off x="10682" y="-2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2" name="椭圆 41"/>
            <p:cNvSpPr/>
            <p:nvPr>
              <p:custDataLst>
                <p:tags r:id="rId5"/>
              </p:custDataLst>
            </p:nvPr>
          </p:nvSpPr>
          <p:spPr>
            <a:xfrm rot="3720000">
              <a:off x="10882" y="-2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3" name="椭圆 42"/>
            <p:cNvSpPr/>
            <p:nvPr>
              <p:custDataLst>
                <p:tags r:id="rId6"/>
              </p:custDataLst>
            </p:nvPr>
          </p:nvSpPr>
          <p:spPr>
            <a:xfrm rot="3720000">
              <a:off x="11082" y="-22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4" name="椭圆 43"/>
            <p:cNvSpPr/>
            <p:nvPr>
              <p:custDataLst>
                <p:tags r:id="rId7"/>
              </p:custDataLst>
            </p:nvPr>
          </p:nvSpPr>
          <p:spPr>
            <a:xfrm rot="3720000">
              <a:off x="11282" y="-20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nvGrpSpPr>
            <p:cNvPr id="45" name="组合 44"/>
            <p:cNvGrpSpPr/>
            <p:nvPr/>
          </p:nvGrpSpPr>
          <p:grpSpPr>
            <a:xfrm>
              <a:off x="11482" y="-1848"/>
              <a:ext cx="12078" cy="12078"/>
              <a:chOff x="11482" y="-1848"/>
              <a:chExt cx="12078" cy="12078"/>
            </a:xfrm>
          </p:grpSpPr>
          <p:sp>
            <p:nvSpPr>
              <p:cNvPr id="46" name="椭圆 45"/>
              <p:cNvSpPr/>
              <p:nvPr>
                <p:custDataLst>
                  <p:tags r:id="rId8"/>
                </p:custDataLst>
              </p:nvPr>
            </p:nvSpPr>
            <p:spPr>
              <a:xfrm rot="3720000">
                <a:off x="11482" y="-18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7" name="椭圆 46"/>
              <p:cNvSpPr/>
              <p:nvPr>
                <p:custDataLst>
                  <p:tags r:id="rId9"/>
                </p:custDataLst>
              </p:nvPr>
            </p:nvSpPr>
            <p:spPr>
              <a:xfrm rot="3720000">
                <a:off x="11682" y="-16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48" name="椭圆 47"/>
              <p:cNvSpPr/>
              <p:nvPr>
                <p:custDataLst>
                  <p:tags r:id="rId10"/>
                </p:custDataLst>
              </p:nvPr>
            </p:nvSpPr>
            <p:spPr>
              <a:xfrm rot="3720000">
                <a:off x="11882" y="-1448"/>
                <a:ext cx="11678" cy="11678"/>
              </a:xfrm>
              <a:prstGeom prst="ellipse">
                <a:avLst/>
              </a:pr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grpSp>
      </p:grpSp>
      <p:sp>
        <p:nvSpPr>
          <p:cNvPr id="2" name="标题 1"/>
          <p:cNvSpPr>
            <a:spLocks noGrp="1"/>
          </p:cNvSpPr>
          <p:nvPr>
            <p:ph type="title" hasCustomPrompt="1"/>
            <p:custDataLst>
              <p:tags r:id="rId11"/>
            </p:custDataLst>
          </p:nvPr>
        </p:nvSpPr>
        <p:spPr>
          <a:xfrm>
            <a:off x="3033146" y="3624622"/>
            <a:ext cx="6125805" cy="1007615"/>
          </a:xfrm>
        </p:spPr>
        <p:txBody>
          <a:bodyPr lIns="101600" tIns="38100" rIns="63500" bIns="38100" anchor="b" anchorCtr="0">
            <a:noAutofit/>
          </a:bodyPr>
          <a:lstStyle>
            <a:lvl1pPr algn="ctr">
              <a:defRPr sz="3600" u="none" strike="noStrike" kern="1200" cap="none" spc="300" normalizeH="0">
                <a:solidFill>
                  <a:schemeClr val="tx1">
                    <a:lumMod val="85000"/>
                    <a:lumOff val="15000"/>
                  </a:schemeClr>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12"/>
            </p:custDataLst>
          </p:nvPr>
        </p:nvSpPr>
        <p:spPr>
          <a:xfrm>
            <a:off x="3033141" y="4695218"/>
            <a:ext cx="6125805" cy="1434798"/>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lumMod val="85000"/>
                    <a:lumOff val="15000"/>
                  </a:schemeClr>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3"/>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lstStyle/>
          <a:p>
            <a:endParaRPr lang="zh-CN" altLang="en-US"/>
          </a:p>
        </p:txBody>
      </p:sp>
      <p:sp>
        <p:nvSpPr>
          <p:cNvPr id="6" name="灯片编号占位符 5"/>
          <p:cNvSpPr>
            <a:spLocks noGrp="1"/>
          </p:cNvSpPr>
          <p:nvPr>
            <p:ph type="sldNum" sz="quarter" idx="12"/>
            <p:custDataLst>
              <p:tags r:id="rId15"/>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charset="-122"/>
                <a:ea typeface="微软雅黑" charset="-122"/>
              </a:defRPr>
            </a:lvl1pPr>
            <a:lvl2pPr>
              <a:defRPr sz="1600">
                <a:solidFill>
                  <a:schemeClr val="tx1">
                    <a:lumMod val="85000"/>
                    <a:lumOff val="15000"/>
                  </a:schemeClr>
                </a:solidFill>
                <a:latin typeface="微软雅黑" charset="-122"/>
                <a:ea typeface="微软雅黑" charset="-122"/>
              </a:defRPr>
            </a:lvl2pPr>
            <a:lvl3pPr>
              <a:defRPr sz="1600">
                <a:solidFill>
                  <a:schemeClr val="tx1">
                    <a:lumMod val="85000"/>
                    <a:lumOff val="15000"/>
                  </a:schemeClr>
                </a:solidFill>
                <a:latin typeface="微软雅黑" charset="-122"/>
                <a:ea typeface="微软雅黑" charset="-122"/>
              </a:defRPr>
            </a:lvl3pPr>
            <a:lvl4pPr>
              <a:defRPr sz="1600">
                <a:solidFill>
                  <a:schemeClr val="tx1">
                    <a:lumMod val="85000"/>
                    <a:lumOff val="15000"/>
                  </a:schemeClr>
                </a:solidFill>
                <a:latin typeface="微软雅黑" charset="-122"/>
                <a:ea typeface="微软雅黑" charset="-122"/>
              </a:defRPr>
            </a:lvl4pPr>
            <a:lvl5pPr>
              <a:defRPr sz="1600">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charset="-122"/>
                <a:ea typeface="微软雅黑" charset="-122"/>
              </a:defRPr>
            </a:lvl1pPr>
            <a:lvl2pPr indent="0" eaLnBrk="1" fontAlgn="auto" latinLnBrk="0" hangingPunct="1">
              <a:defRPr>
                <a:solidFill>
                  <a:schemeClr val="tx1">
                    <a:lumMod val="85000"/>
                    <a:lumOff val="15000"/>
                  </a:schemeClr>
                </a:solidFill>
                <a:latin typeface="微软雅黑" charset="-122"/>
                <a:ea typeface="微软雅黑" charset="-122"/>
              </a:defRPr>
            </a:lvl2pPr>
            <a:lvl3pPr indent="0" eaLnBrk="1" fontAlgn="auto" latinLnBrk="0" hangingPunct="1">
              <a:defRPr>
                <a:solidFill>
                  <a:schemeClr val="tx1">
                    <a:lumMod val="85000"/>
                    <a:lumOff val="15000"/>
                  </a:schemeClr>
                </a:solidFill>
                <a:latin typeface="微软雅黑" charset="-122"/>
                <a:ea typeface="微软雅黑" charset="-122"/>
              </a:defRPr>
            </a:lvl3pPr>
            <a:lvl4pPr indent="0" eaLnBrk="1" fontAlgn="auto" latinLnBrk="0" hangingPunct="1">
              <a:defRPr>
                <a:solidFill>
                  <a:schemeClr val="tx1">
                    <a:lumMod val="85000"/>
                    <a:lumOff val="15000"/>
                  </a:schemeClr>
                </a:solidFill>
                <a:latin typeface="微软雅黑" charset="-122"/>
                <a:ea typeface="微软雅黑" charset="-122"/>
              </a:defRPr>
            </a:lvl4pPr>
            <a:lvl5pPr indent="0" eaLnBrk="1" fontAlgn="auto" latinLnBrk="0" hangingPunct="1">
              <a:defRPr>
                <a:solidFill>
                  <a:schemeClr val="tx1">
                    <a:lumMod val="85000"/>
                    <a:lumOff val="15000"/>
                  </a:schemeClr>
                </a:solidFill>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pPr>
              <a:defRPr/>
            </a:pPr>
            <a:endParaRPr lang="zh-CN" altLang="en-US"/>
          </a:p>
        </p:txBody>
      </p:sp>
      <p:sp>
        <p:nvSpPr>
          <p:cNvPr id="4" name="页脚占位符 3"/>
          <p:cNvSpPr>
            <a:spLocks noGrp="1"/>
          </p:cNvSpPr>
          <p:nvPr>
            <p:ph type="ftr" sz="quarter" idx="11"/>
            <p:custDataLst>
              <p:tags r:id="rId3"/>
            </p:custDataLst>
          </p:nvPr>
        </p:nvSpPr>
        <p:spPr/>
        <p:txBody>
          <a:bodyPr/>
          <a:lstStyle/>
          <a:p>
            <a:pPr>
              <a:defRPr/>
            </a:pPr>
            <a:endParaRPr lang="zh-CN" altLang="en-US"/>
          </a:p>
        </p:txBody>
      </p:sp>
      <p:sp>
        <p:nvSpPr>
          <p:cNvPr id="5" name="灯片编号占位符 4"/>
          <p:cNvSpPr>
            <a:spLocks noGrp="1"/>
          </p:cNvSpPr>
          <p:nvPr>
            <p:ph type="sldNum" sz="quarter" idx="12"/>
            <p:custDataLst>
              <p:tags r:id="rId4"/>
            </p:custDataLst>
          </p:nvPr>
        </p:nvSpPr>
        <p:spPr/>
        <p:txBody>
          <a:bodyPr/>
          <a:lstStyle/>
          <a:p>
            <a:pPr>
              <a:defRPr/>
            </a:pPr>
            <a:fld id="{80C8545C-41A2-4515-8542-2CF25804E6BB}" type="slidenum">
              <a:rPr lang="zh-CN" altLang="en-US"/>
            </a:fld>
            <a:endParaRPr lang="zh-CN" altLang="en-US" dirty="0"/>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80" name="任意多边形: 形状 79"/>
          <p:cNvSpPr/>
          <p:nvPr>
            <p:custDataLst>
              <p:tags r:id="rId2"/>
            </p:custDataLst>
          </p:nvPr>
        </p:nvSpPr>
        <p:spPr>
          <a:xfrm rot="900000" flipH="1">
            <a:off x="11286332" y="2225910"/>
            <a:ext cx="1495854" cy="4363676"/>
          </a:xfrm>
          <a:custGeom>
            <a:avLst/>
            <a:gdLst>
              <a:gd name="connsiteX0" fmla="*/ 1169244 w 1495854"/>
              <a:gd name="connsiteY0" fmla="*/ 0 h 4363676"/>
              <a:gd name="connsiteX1" fmla="*/ 0 w 1495854"/>
              <a:gd name="connsiteY1" fmla="*/ 4363676 h 4363676"/>
              <a:gd name="connsiteX2" fmla="*/ 226213 w 1495854"/>
              <a:gd name="connsiteY2" fmla="*/ 4208094 h 4363676"/>
              <a:gd name="connsiteX3" fmla="*/ 1495854 w 1495854"/>
              <a:gd name="connsiteY3" fmla="*/ 1504729 h 4363676"/>
              <a:gd name="connsiteX4" fmla="*/ 1269551 w 1495854"/>
              <a:gd name="connsiteY4" fmla="*/ 235733 h 43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854" h="4363676">
                <a:moveTo>
                  <a:pt x="1169244" y="0"/>
                </a:moveTo>
                <a:lnTo>
                  <a:pt x="0" y="4363676"/>
                </a:lnTo>
                <a:lnTo>
                  <a:pt x="226213" y="4208094"/>
                </a:lnTo>
                <a:cubicBezTo>
                  <a:pt x="992223" y="3622221"/>
                  <a:pt x="1495854" y="2630060"/>
                  <a:pt x="1495854" y="1504729"/>
                </a:cubicBezTo>
                <a:cubicBezTo>
                  <a:pt x="1495854" y="1054597"/>
                  <a:pt x="1415273" y="625772"/>
                  <a:pt x="1269551" y="235733"/>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8" name="任意多边形: 形状 77"/>
          <p:cNvSpPr/>
          <p:nvPr>
            <p:custDataLst>
              <p:tags r:id="rId3"/>
            </p:custDataLst>
          </p:nvPr>
        </p:nvSpPr>
        <p:spPr>
          <a:xfrm rot="900000" flipH="1">
            <a:off x="11173041" y="1996963"/>
            <a:ext cx="1643340" cy="4608499"/>
          </a:xfrm>
          <a:custGeom>
            <a:avLst/>
            <a:gdLst>
              <a:gd name="connsiteX0" fmla="*/ 1234844 w 1643340"/>
              <a:gd name="connsiteY0" fmla="*/ 0 h 4608499"/>
              <a:gd name="connsiteX1" fmla="*/ 0 w 1643340"/>
              <a:gd name="connsiteY1" fmla="*/ 4608499 h 4608499"/>
              <a:gd name="connsiteX2" fmla="*/ 136265 w 1643340"/>
              <a:gd name="connsiteY2" fmla="*/ 4534185 h 4608499"/>
              <a:gd name="connsiteX3" fmla="*/ 1643340 w 1643340"/>
              <a:gd name="connsiteY3" fmla="*/ 1667521 h 4608499"/>
              <a:gd name="connsiteX4" fmla="*/ 1295773 w 1643340"/>
              <a:gd name="connsiteY4" fmla="*/ 113542 h 460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340" h="4608499">
                <a:moveTo>
                  <a:pt x="1234844" y="0"/>
                </a:moveTo>
                <a:lnTo>
                  <a:pt x="0" y="4608499"/>
                </a:lnTo>
                <a:lnTo>
                  <a:pt x="136265" y="4534185"/>
                </a:lnTo>
                <a:cubicBezTo>
                  <a:pt x="1033947" y="3982114"/>
                  <a:pt x="1643339" y="2905385"/>
                  <a:pt x="1643340" y="1667521"/>
                </a:cubicBezTo>
                <a:cubicBezTo>
                  <a:pt x="1643339" y="1104856"/>
                  <a:pt x="1517432" y="575483"/>
                  <a:pt x="1295773" y="11354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6" name="任意多边形: 形状 75"/>
          <p:cNvSpPr/>
          <p:nvPr>
            <p:custDataLst>
              <p:tags r:id="rId4"/>
            </p:custDataLst>
          </p:nvPr>
        </p:nvSpPr>
        <p:spPr>
          <a:xfrm rot="900000" flipH="1">
            <a:off x="11059731" y="1774683"/>
            <a:ext cx="1789079" cy="4839906"/>
          </a:xfrm>
          <a:custGeom>
            <a:avLst/>
            <a:gdLst>
              <a:gd name="connsiteX0" fmla="*/ 1296849 w 1789079"/>
              <a:gd name="connsiteY0" fmla="*/ 0 h 4839906"/>
              <a:gd name="connsiteX1" fmla="*/ 0 w 1789079"/>
              <a:gd name="connsiteY1" fmla="*/ 4839906 h 4839906"/>
              <a:gd name="connsiteX2" fmla="*/ 30275 w 1789079"/>
              <a:gd name="connsiteY2" fmla="*/ 4827361 h 4839906"/>
              <a:gd name="connsiteX3" fmla="*/ 1789079 w 1789079"/>
              <a:gd name="connsiteY3" fmla="*/ 1823413 h 4839906"/>
              <a:gd name="connsiteX4" fmla="*/ 1297268 w 1789079"/>
              <a:gd name="connsiteY4" fmla="*/ 634 h 4839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79" h="4839906">
                <a:moveTo>
                  <a:pt x="1296849" y="0"/>
                </a:moveTo>
                <a:lnTo>
                  <a:pt x="0" y="4839906"/>
                </a:lnTo>
                <a:lnTo>
                  <a:pt x="30275" y="4827361"/>
                </a:lnTo>
                <a:cubicBezTo>
                  <a:pt x="1063850" y="4332444"/>
                  <a:pt x="1789079" y="3173810"/>
                  <a:pt x="1789079" y="1823413"/>
                </a:cubicBezTo>
                <a:cubicBezTo>
                  <a:pt x="1789079" y="1148215"/>
                  <a:pt x="1607771" y="520957"/>
                  <a:pt x="1297268" y="63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74" name="任意多边形: 形状 73"/>
          <p:cNvSpPr/>
          <p:nvPr>
            <p:custDataLst>
              <p:tags r:id="rId5"/>
            </p:custDataLst>
          </p:nvPr>
        </p:nvSpPr>
        <p:spPr>
          <a:xfrm rot="900000" flipH="1">
            <a:off x="10946020" y="1572468"/>
            <a:ext cx="1930259" cy="5033578"/>
          </a:xfrm>
          <a:custGeom>
            <a:avLst/>
            <a:gdLst>
              <a:gd name="connsiteX0" fmla="*/ 1348743 w 1930259"/>
              <a:gd name="connsiteY0" fmla="*/ 0 h 5033578"/>
              <a:gd name="connsiteX1" fmla="*/ 0 w 1930259"/>
              <a:gd name="connsiteY1" fmla="*/ 5033578 h 5033578"/>
              <a:gd name="connsiteX2" fmla="*/ 171456 w 1930259"/>
              <a:gd name="connsiteY2" fmla="*/ 4962535 h 5033578"/>
              <a:gd name="connsiteX3" fmla="*/ 1930259 w 1930259"/>
              <a:gd name="connsiteY3" fmla="*/ 1958587 h 5033578"/>
              <a:gd name="connsiteX4" fmla="*/ 1438448 w 1930259"/>
              <a:gd name="connsiteY4" fmla="*/ 135808 h 503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259" h="5033578">
                <a:moveTo>
                  <a:pt x="1348743" y="0"/>
                </a:moveTo>
                <a:lnTo>
                  <a:pt x="0" y="5033578"/>
                </a:lnTo>
                <a:lnTo>
                  <a:pt x="171456" y="4962535"/>
                </a:lnTo>
                <a:cubicBezTo>
                  <a:pt x="1205030" y="4467618"/>
                  <a:pt x="1930259" y="3308984"/>
                  <a:pt x="1930259" y="1958587"/>
                </a:cubicBezTo>
                <a:cubicBezTo>
                  <a:pt x="1930259" y="1283389"/>
                  <a:pt x="1748951" y="656131"/>
                  <a:pt x="1438448" y="135808"/>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8" name="任意多边形: 形状 67"/>
          <p:cNvSpPr/>
          <p:nvPr>
            <p:custDataLst>
              <p:tags r:id="rId6"/>
            </p:custDataLst>
          </p:nvPr>
        </p:nvSpPr>
        <p:spPr>
          <a:xfrm rot="900000" flipH="1">
            <a:off x="10832824" y="1372754"/>
            <a:ext cx="2069718" cy="5218167"/>
          </a:xfrm>
          <a:custGeom>
            <a:avLst/>
            <a:gdLst>
              <a:gd name="connsiteX0" fmla="*/ 1398204 w 2069718"/>
              <a:gd name="connsiteY0" fmla="*/ 0 h 5218167"/>
              <a:gd name="connsiteX1" fmla="*/ 0 w 2069718"/>
              <a:gd name="connsiteY1" fmla="*/ 5218167 h 5218167"/>
              <a:gd name="connsiteX2" fmla="*/ 46338 w 2069718"/>
              <a:gd name="connsiteY2" fmla="*/ 5204678 h 5218167"/>
              <a:gd name="connsiteX3" fmla="*/ 2069718 w 2069718"/>
              <a:gd name="connsiteY3" fmla="*/ 2091102 h 5218167"/>
              <a:gd name="connsiteX4" fmla="*/ 1412130 w 2069718"/>
              <a:gd name="connsiteY4" fmla="*/ 17346 h 521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718" h="5218167">
                <a:moveTo>
                  <a:pt x="1398204" y="0"/>
                </a:moveTo>
                <a:lnTo>
                  <a:pt x="0" y="5218167"/>
                </a:lnTo>
                <a:lnTo>
                  <a:pt x="46338" y="5204678"/>
                </a:lnTo>
                <a:cubicBezTo>
                  <a:pt x="1218582" y="4791906"/>
                  <a:pt x="2069718" y="3554032"/>
                  <a:pt x="2069718" y="2091102"/>
                </a:cubicBezTo>
                <a:cubicBezTo>
                  <a:pt x="2069718" y="1303371"/>
                  <a:pt x="1822939" y="580892"/>
                  <a:pt x="1412130" y="1734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6" name="任意多边形: 形状 65"/>
          <p:cNvSpPr/>
          <p:nvPr>
            <p:custDataLst>
              <p:tags r:id="rId7"/>
            </p:custDataLst>
          </p:nvPr>
        </p:nvSpPr>
        <p:spPr>
          <a:xfrm rot="900000" flipH="1">
            <a:off x="10719316" y="1187861"/>
            <a:ext cx="2205842" cy="5375005"/>
          </a:xfrm>
          <a:custGeom>
            <a:avLst/>
            <a:gdLst>
              <a:gd name="connsiteX0" fmla="*/ 1440228 w 2205842"/>
              <a:gd name="connsiteY0" fmla="*/ 0 h 5375005"/>
              <a:gd name="connsiteX1" fmla="*/ 0 w 2205842"/>
              <a:gd name="connsiteY1" fmla="*/ 5375005 h 5375005"/>
              <a:gd name="connsiteX2" fmla="*/ 182462 w 2205842"/>
              <a:gd name="connsiteY2" fmla="*/ 5321891 h 5375005"/>
              <a:gd name="connsiteX3" fmla="*/ 2205842 w 2205842"/>
              <a:gd name="connsiteY3" fmla="*/ 2208315 h 5375005"/>
              <a:gd name="connsiteX4" fmla="*/ 1548254 w 2205842"/>
              <a:gd name="connsiteY4" fmla="*/ 134559 h 5375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842" h="5375005">
                <a:moveTo>
                  <a:pt x="1440228" y="0"/>
                </a:moveTo>
                <a:lnTo>
                  <a:pt x="0" y="5375005"/>
                </a:lnTo>
                <a:lnTo>
                  <a:pt x="182462" y="5321891"/>
                </a:lnTo>
                <a:cubicBezTo>
                  <a:pt x="1354706" y="4909119"/>
                  <a:pt x="2205842" y="3671245"/>
                  <a:pt x="2205842" y="2208315"/>
                </a:cubicBezTo>
                <a:cubicBezTo>
                  <a:pt x="2205842" y="1420584"/>
                  <a:pt x="1959063" y="698105"/>
                  <a:pt x="1548254" y="134559"/>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2" name="任意多边形: 形状 61"/>
          <p:cNvSpPr/>
          <p:nvPr>
            <p:custDataLst>
              <p:tags r:id="rId8"/>
            </p:custDataLst>
          </p:nvPr>
        </p:nvSpPr>
        <p:spPr>
          <a:xfrm rot="900000" flipH="1">
            <a:off x="10606159" y="1005591"/>
            <a:ext cx="2340548" cy="5523793"/>
          </a:xfrm>
          <a:custGeom>
            <a:avLst/>
            <a:gdLst>
              <a:gd name="connsiteX0" fmla="*/ 1480096 w 2340548"/>
              <a:gd name="connsiteY0" fmla="*/ 0 h 5523793"/>
              <a:gd name="connsiteX1" fmla="*/ 0 w 2340548"/>
              <a:gd name="connsiteY1" fmla="*/ 5523793 h 5523793"/>
              <a:gd name="connsiteX2" fmla="*/ 41192 w 2340548"/>
              <a:gd name="connsiteY2" fmla="*/ 5516676 h 5523793"/>
              <a:gd name="connsiteX3" fmla="*/ 2340548 w 2340548"/>
              <a:gd name="connsiteY3" fmla="*/ 2322765 h 5523793"/>
              <a:gd name="connsiteX4" fmla="*/ 1497097 w 2340548"/>
              <a:gd name="connsiteY4" fmla="*/ 17494 h 552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548" h="5523793">
                <a:moveTo>
                  <a:pt x="1480096" y="0"/>
                </a:moveTo>
                <a:lnTo>
                  <a:pt x="0" y="5523793"/>
                </a:lnTo>
                <a:lnTo>
                  <a:pt x="41192" y="5516676"/>
                </a:lnTo>
                <a:cubicBezTo>
                  <a:pt x="1353432" y="5212680"/>
                  <a:pt x="2340548" y="3898228"/>
                  <a:pt x="2340548" y="2322765"/>
                </a:cubicBezTo>
                <a:cubicBezTo>
                  <a:pt x="2340548" y="1422501"/>
                  <a:pt x="2018225" y="607464"/>
                  <a:pt x="1497097" y="17494"/>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4" name="任意多边形: 形状 63"/>
          <p:cNvSpPr/>
          <p:nvPr>
            <p:custDataLst>
              <p:tags r:id="rId9"/>
            </p:custDataLst>
          </p:nvPr>
        </p:nvSpPr>
        <p:spPr>
          <a:xfrm rot="900000" flipH="1">
            <a:off x="10492845" y="836114"/>
            <a:ext cx="2472146" cy="5647758"/>
          </a:xfrm>
          <a:custGeom>
            <a:avLst/>
            <a:gdLst>
              <a:gd name="connsiteX0" fmla="*/ 1513312 w 2472146"/>
              <a:gd name="connsiteY0" fmla="*/ 0 h 5647758"/>
              <a:gd name="connsiteX1" fmla="*/ 0 w 2472146"/>
              <a:gd name="connsiteY1" fmla="*/ 5647758 h 5647758"/>
              <a:gd name="connsiteX2" fmla="*/ 172790 w 2472146"/>
              <a:gd name="connsiteY2" fmla="*/ 5617903 h 5647758"/>
              <a:gd name="connsiteX3" fmla="*/ 2472146 w 2472146"/>
              <a:gd name="connsiteY3" fmla="*/ 2423992 h 5647758"/>
              <a:gd name="connsiteX4" fmla="*/ 1628695 w 2472146"/>
              <a:gd name="connsiteY4" fmla="*/ 118721 h 5647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146" h="5647758">
                <a:moveTo>
                  <a:pt x="1513312" y="0"/>
                </a:moveTo>
                <a:lnTo>
                  <a:pt x="0" y="5647758"/>
                </a:lnTo>
                <a:lnTo>
                  <a:pt x="172790" y="5617903"/>
                </a:lnTo>
                <a:cubicBezTo>
                  <a:pt x="1485030" y="5313907"/>
                  <a:pt x="2472145" y="3999455"/>
                  <a:pt x="2472146" y="2423992"/>
                </a:cubicBezTo>
                <a:cubicBezTo>
                  <a:pt x="2472146" y="1523728"/>
                  <a:pt x="2149823" y="708691"/>
                  <a:pt x="1628695" y="118721"/>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60" name="任意多边形: 形状 59"/>
          <p:cNvSpPr/>
          <p:nvPr>
            <p:custDataLst>
              <p:tags r:id="rId10"/>
            </p:custDataLst>
          </p:nvPr>
        </p:nvSpPr>
        <p:spPr>
          <a:xfrm rot="900000" flipH="1">
            <a:off x="10379644" y="667952"/>
            <a:ext cx="2603164" cy="5768179"/>
          </a:xfrm>
          <a:custGeom>
            <a:avLst/>
            <a:gdLst>
              <a:gd name="connsiteX0" fmla="*/ 1545579 w 2603164"/>
              <a:gd name="connsiteY0" fmla="*/ 0 h 5768179"/>
              <a:gd name="connsiteX1" fmla="*/ 0 w 2603164"/>
              <a:gd name="connsiteY1" fmla="*/ 5768179 h 5768179"/>
              <a:gd name="connsiteX2" fmla="*/ 17878 w 2603164"/>
              <a:gd name="connsiteY2" fmla="*/ 5767157 h 5768179"/>
              <a:gd name="connsiteX3" fmla="*/ 2603164 w 2603164"/>
              <a:gd name="connsiteY3" fmla="*/ 2523843 h 5768179"/>
              <a:gd name="connsiteX4" fmla="*/ 1555214 w 2603164"/>
              <a:gd name="connsiteY4" fmla="*/ 8156 h 576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64" h="5768179">
                <a:moveTo>
                  <a:pt x="1545579" y="0"/>
                </a:moveTo>
                <a:lnTo>
                  <a:pt x="0" y="5768179"/>
                </a:lnTo>
                <a:lnTo>
                  <a:pt x="17878" y="5767157"/>
                </a:lnTo>
                <a:cubicBezTo>
                  <a:pt x="1469995" y="5600205"/>
                  <a:pt x="2603163" y="4211839"/>
                  <a:pt x="2603164" y="2523843"/>
                </a:cubicBezTo>
                <a:cubicBezTo>
                  <a:pt x="2603164" y="1511046"/>
                  <a:pt x="2195223" y="606115"/>
                  <a:pt x="1555214" y="8156"/>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8" name="任意多边形: 形状 57"/>
          <p:cNvSpPr/>
          <p:nvPr>
            <p:custDataLst>
              <p:tags r:id="rId11"/>
            </p:custDataLst>
          </p:nvPr>
        </p:nvSpPr>
        <p:spPr>
          <a:xfrm rot="900000" flipH="1">
            <a:off x="10266508" y="512576"/>
            <a:ext cx="2730622" cy="5862070"/>
          </a:xfrm>
          <a:custGeom>
            <a:avLst/>
            <a:gdLst>
              <a:gd name="connsiteX0" fmla="*/ 1570737 w 2730622"/>
              <a:gd name="connsiteY0" fmla="*/ 0 h 5862070"/>
              <a:gd name="connsiteX1" fmla="*/ 0 w 2730622"/>
              <a:gd name="connsiteY1" fmla="*/ 5862070 h 5862070"/>
              <a:gd name="connsiteX2" fmla="*/ 145337 w 2730622"/>
              <a:gd name="connsiteY2" fmla="*/ 5853761 h 5862070"/>
              <a:gd name="connsiteX3" fmla="*/ 2730622 w 2730622"/>
              <a:gd name="connsiteY3" fmla="*/ 2610447 h 5862070"/>
              <a:gd name="connsiteX4" fmla="*/ 1682672 w 2730622"/>
              <a:gd name="connsiteY4" fmla="*/ 94760 h 5862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622" h="5862070">
                <a:moveTo>
                  <a:pt x="1570737" y="0"/>
                </a:moveTo>
                <a:lnTo>
                  <a:pt x="0" y="5862070"/>
                </a:lnTo>
                <a:lnTo>
                  <a:pt x="145337" y="5853761"/>
                </a:lnTo>
                <a:cubicBezTo>
                  <a:pt x="1597453" y="5686809"/>
                  <a:pt x="2730621" y="4298443"/>
                  <a:pt x="2730622" y="2610447"/>
                </a:cubicBezTo>
                <a:cubicBezTo>
                  <a:pt x="2730622" y="1597650"/>
                  <a:pt x="2322681" y="692719"/>
                  <a:pt x="1682672" y="94760"/>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6" name="任意多边形: 形状 55"/>
          <p:cNvSpPr/>
          <p:nvPr>
            <p:custDataLst>
              <p:tags r:id="rId12"/>
            </p:custDataLst>
          </p:nvPr>
        </p:nvSpPr>
        <p:spPr>
          <a:xfrm rot="900000" flipH="1">
            <a:off x="10153372" y="357199"/>
            <a:ext cx="2858079" cy="5955961"/>
          </a:xfrm>
          <a:custGeom>
            <a:avLst/>
            <a:gdLst>
              <a:gd name="connsiteX0" fmla="*/ 1595894 w 2858079"/>
              <a:gd name="connsiteY0" fmla="*/ 0 h 5955961"/>
              <a:gd name="connsiteX1" fmla="*/ 0 w 2858079"/>
              <a:gd name="connsiteY1" fmla="*/ 5955961 h 5955961"/>
              <a:gd name="connsiteX2" fmla="*/ 272793 w 2858079"/>
              <a:gd name="connsiteY2" fmla="*/ 5940366 h 5955961"/>
              <a:gd name="connsiteX3" fmla="*/ 2858079 w 2858079"/>
              <a:gd name="connsiteY3" fmla="*/ 2697052 h 5955961"/>
              <a:gd name="connsiteX4" fmla="*/ 1810128 w 2858079"/>
              <a:gd name="connsiteY4" fmla="*/ 181365 h 595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8079" h="5955961">
                <a:moveTo>
                  <a:pt x="1595894" y="0"/>
                </a:moveTo>
                <a:lnTo>
                  <a:pt x="0" y="5955961"/>
                </a:lnTo>
                <a:lnTo>
                  <a:pt x="272793" y="5940366"/>
                </a:lnTo>
                <a:cubicBezTo>
                  <a:pt x="1724910" y="5773414"/>
                  <a:pt x="2858078" y="4385048"/>
                  <a:pt x="2858079" y="2697052"/>
                </a:cubicBezTo>
                <a:cubicBezTo>
                  <a:pt x="2858079" y="1684255"/>
                  <a:pt x="2450138" y="779324"/>
                  <a:pt x="1810128" y="18136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4" name="任意多边形: 形状 53"/>
          <p:cNvSpPr/>
          <p:nvPr>
            <p:custDataLst>
              <p:tags r:id="rId13"/>
            </p:custDataLst>
          </p:nvPr>
        </p:nvSpPr>
        <p:spPr>
          <a:xfrm rot="900000" flipH="1">
            <a:off x="10039413" y="214114"/>
            <a:ext cx="2983124" cy="6031085"/>
          </a:xfrm>
          <a:custGeom>
            <a:avLst/>
            <a:gdLst>
              <a:gd name="connsiteX0" fmla="*/ 1615231 w 2983124"/>
              <a:gd name="connsiteY0" fmla="*/ 0 h 6031085"/>
              <a:gd name="connsiteX1" fmla="*/ 0 w 2983124"/>
              <a:gd name="connsiteY1" fmla="*/ 6028125 h 6031085"/>
              <a:gd name="connsiteX2" fmla="*/ 103404 w 2983124"/>
              <a:gd name="connsiteY2" fmla="*/ 6031085 h 6031085"/>
              <a:gd name="connsiteX3" fmla="*/ 2983124 w 2983124"/>
              <a:gd name="connsiteY3" fmla="*/ 2770939 h 6031085"/>
              <a:gd name="connsiteX4" fmla="*/ 1713482 w 2983124"/>
              <a:gd name="connsiteY4" fmla="*/ 67575 h 6031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24" h="6031085">
                <a:moveTo>
                  <a:pt x="1615231" y="0"/>
                </a:moveTo>
                <a:lnTo>
                  <a:pt x="0" y="6028125"/>
                </a:lnTo>
                <a:lnTo>
                  <a:pt x="103404" y="6031085"/>
                </a:lnTo>
                <a:cubicBezTo>
                  <a:pt x="1693829" y="6031085"/>
                  <a:pt x="2983124" y="4571468"/>
                  <a:pt x="2983124" y="2770939"/>
                </a:cubicBezTo>
                <a:cubicBezTo>
                  <a:pt x="2983124" y="1645609"/>
                  <a:pt x="2479494" y="653447"/>
                  <a:pt x="1713482" y="67575"/>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52" name="任意多边形: 形状 51"/>
          <p:cNvSpPr/>
          <p:nvPr>
            <p:custDataLst>
              <p:tags r:id="rId14"/>
            </p:custDataLst>
          </p:nvPr>
        </p:nvSpPr>
        <p:spPr>
          <a:xfrm rot="900000" flipH="1">
            <a:off x="9925514" y="71815"/>
            <a:ext cx="3106474" cy="6103972"/>
          </a:xfrm>
          <a:custGeom>
            <a:avLst/>
            <a:gdLst>
              <a:gd name="connsiteX0" fmla="*/ 1632605 w 3106474"/>
              <a:gd name="connsiteY0" fmla="*/ 0 h 6103972"/>
              <a:gd name="connsiteX1" fmla="*/ 0 w 3106474"/>
              <a:gd name="connsiteY1" fmla="*/ 6092967 h 6103972"/>
              <a:gd name="connsiteX2" fmla="*/ 78563 w 3106474"/>
              <a:gd name="connsiteY2" fmla="*/ 6099730 h 6103972"/>
              <a:gd name="connsiteX3" fmla="*/ 226754 w 3106474"/>
              <a:gd name="connsiteY3" fmla="*/ 6103972 h 6103972"/>
              <a:gd name="connsiteX4" fmla="*/ 3106474 w 3106474"/>
              <a:gd name="connsiteY4" fmla="*/ 2843826 h 6103972"/>
              <a:gd name="connsiteX5" fmla="*/ 1836832 w 3106474"/>
              <a:gd name="connsiteY5" fmla="*/ 140462 h 610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474" h="6103972">
                <a:moveTo>
                  <a:pt x="1632605" y="0"/>
                </a:moveTo>
                <a:lnTo>
                  <a:pt x="0" y="6092967"/>
                </a:lnTo>
                <a:lnTo>
                  <a:pt x="78563" y="6099730"/>
                </a:lnTo>
                <a:cubicBezTo>
                  <a:pt x="127646" y="6102546"/>
                  <a:pt x="177054" y="6103972"/>
                  <a:pt x="226754" y="6103972"/>
                </a:cubicBezTo>
                <a:cubicBezTo>
                  <a:pt x="1817179" y="6103972"/>
                  <a:pt x="3106474" y="4644355"/>
                  <a:pt x="3106474" y="2843826"/>
                </a:cubicBezTo>
                <a:cubicBezTo>
                  <a:pt x="3106474" y="1718496"/>
                  <a:pt x="2602843" y="726334"/>
                  <a:pt x="1836832" y="140462"/>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9" name="任意多边形: 形状 88"/>
          <p:cNvSpPr/>
          <p:nvPr>
            <p:custDataLst>
              <p:tags r:id="rId15"/>
            </p:custDataLst>
          </p:nvPr>
        </p:nvSpPr>
        <p:spPr>
          <a:xfrm rot="900000" flipH="1">
            <a:off x="9810472" y="-61790"/>
            <a:ext cx="3228331" cy="6167817"/>
          </a:xfrm>
          <a:custGeom>
            <a:avLst/>
            <a:gdLst>
              <a:gd name="connsiteX0" fmla="*/ 1646063 w 3228331"/>
              <a:gd name="connsiteY0" fmla="*/ 0 h 6167817"/>
              <a:gd name="connsiteX1" fmla="*/ 0 w 3228331"/>
              <a:gd name="connsiteY1" fmla="*/ 6143192 h 6167817"/>
              <a:gd name="connsiteX2" fmla="*/ 54177 w 3228331"/>
              <a:gd name="connsiteY2" fmla="*/ 6150985 h 6167817"/>
              <a:gd name="connsiteX3" fmla="*/ 348611 w 3228331"/>
              <a:gd name="connsiteY3" fmla="*/ 6167817 h 6167817"/>
              <a:gd name="connsiteX4" fmla="*/ 3228331 w 3228331"/>
              <a:gd name="connsiteY4" fmla="*/ 2907671 h 6167817"/>
              <a:gd name="connsiteX5" fmla="*/ 1721256 w 3228331"/>
              <a:gd name="connsiteY5" fmla="*/ 41007 h 616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331" h="6167817">
                <a:moveTo>
                  <a:pt x="1646063" y="0"/>
                </a:moveTo>
                <a:lnTo>
                  <a:pt x="0" y="6143192"/>
                </a:lnTo>
                <a:lnTo>
                  <a:pt x="54177" y="6150985"/>
                </a:lnTo>
                <a:cubicBezTo>
                  <a:pt x="150984" y="6162115"/>
                  <a:pt x="249209" y="6167817"/>
                  <a:pt x="348611" y="6167817"/>
                </a:cubicBezTo>
                <a:cubicBezTo>
                  <a:pt x="1939036" y="6167817"/>
                  <a:pt x="3228331" y="4708200"/>
                  <a:pt x="3228331" y="2907671"/>
                </a:cubicBezTo>
                <a:cubicBezTo>
                  <a:pt x="3228331" y="1669807"/>
                  <a:pt x="2618938" y="593078"/>
                  <a:pt x="1721256" y="41007"/>
                </a:cubicBez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7" name="任意多边形: 形状 86"/>
          <p:cNvSpPr/>
          <p:nvPr>
            <p:custDataLst>
              <p:tags r:id="rId16"/>
            </p:custDataLst>
          </p:nvPr>
        </p:nvSpPr>
        <p:spPr>
          <a:xfrm rot="900000" flipH="1">
            <a:off x="9684804" y="-114694"/>
            <a:ext cx="3348720" cy="6149369"/>
          </a:xfrm>
          <a:custGeom>
            <a:avLst/>
            <a:gdLst>
              <a:gd name="connsiteX0" fmla="*/ 1636003 w 3348720"/>
              <a:gd name="connsiteY0" fmla="*/ 0 h 6149369"/>
              <a:gd name="connsiteX1" fmla="*/ 0 w 3348720"/>
              <a:gd name="connsiteY1" fmla="*/ 6105649 h 6149369"/>
              <a:gd name="connsiteX2" fmla="*/ 30447 w 3348720"/>
              <a:gd name="connsiteY2" fmla="*/ 6111805 h 6149369"/>
              <a:gd name="connsiteX3" fmla="*/ 469000 w 3348720"/>
              <a:gd name="connsiteY3" fmla="*/ 6149369 h 6149369"/>
              <a:gd name="connsiteX4" fmla="*/ 3348720 w 3348720"/>
              <a:gd name="connsiteY4" fmla="*/ 2889223 h 6149369"/>
              <a:gd name="connsiteX5" fmla="*/ 2079078 w 3348720"/>
              <a:gd name="connsiteY5" fmla="*/ 185859 h 6149369"/>
              <a:gd name="connsiteX6" fmla="*/ 1919161 w 3348720"/>
              <a:gd name="connsiteY6" fmla="*/ 75872 h 614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8720" h="6149369">
                <a:moveTo>
                  <a:pt x="1636003" y="0"/>
                </a:moveTo>
                <a:lnTo>
                  <a:pt x="0" y="6105649"/>
                </a:lnTo>
                <a:lnTo>
                  <a:pt x="30447" y="6111805"/>
                </a:lnTo>
                <a:cubicBezTo>
                  <a:pt x="173441" y="6136540"/>
                  <a:pt x="319898" y="6149369"/>
                  <a:pt x="469000" y="6149369"/>
                </a:cubicBezTo>
                <a:cubicBezTo>
                  <a:pt x="2059425" y="6149369"/>
                  <a:pt x="3348720" y="4689752"/>
                  <a:pt x="3348720" y="2889223"/>
                </a:cubicBezTo>
                <a:cubicBezTo>
                  <a:pt x="3348720" y="1763892"/>
                  <a:pt x="2845090" y="771731"/>
                  <a:pt x="2079078" y="185859"/>
                </a:cubicBezTo>
                <a:lnTo>
                  <a:pt x="1919161" y="75872"/>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85" name="任意多边形: 形状 84"/>
          <p:cNvSpPr/>
          <p:nvPr>
            <p:custDataLst>
              <p:tags r:id="rId17"/>
            </p:custDataLst>
          </p:nvPr>
        </p:nvSpPr>
        <p:spPr>
          <a:xfrm rot="900000" flipH="1">
            <a:off x="9554782" y="-134522"/>
            <a:ext cx="3467662" cy="6097080"/>
          </a:xfrm>
          <a:custGeom>
            <a:avLst/>
            <a:gdLst>
              <a:gd name="connsiteX0" fmla="*/ 1615430 w 3467662"/>
              <a:gd name="connsiteY0" fmla="*/ 0 h 6097080"/>
              <a:gd name="connsiteX1" fmla="*/ 0 w 3467662"/>
              <a:gd name="connsiteY1" fmla="*/ 6028866 h 6097080"/>
              <a:gd name="connsiteX2" fmla="*/ 7578 w 3467662"/>
              <a:gd name="connsiteY2" fmla="*/ 6030846 h 6097080"/>
              <a:gd name="connsiteX3" fmla="*/ 587942 w 3467662"/>
              <a:gd name="connsiteY3" fmla="*/ 6097080 h 6097080"/>
              <a:gd name="connsiteX4" fmla="*/ 3467662 w 3467662"/>
              <a:gd name="connsiteY4" fmla="*/ 2836934 h 6097080"/>
              <a:gd name="connsiteX5" fmla="*/ 2419711 w 3467662"/>
              <a:gd name="connsiteY5" fmla="*/ 321247 h 6097080"/>
              <a:gd name="connsiteX6" fmla="*/ 2236968 w 3467662"/>
              <a:gd name="connsiteY6" fmla="*/ 166541 h 60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7662" h="6097080">
                <a:moveTo>
                  <a:pt x="1615430" y="0"/>
                </a:moveTo>
                <a:lnTo>
                  <a:pt x="0" y="6028866"/>
                </a:lnTo>
                <a:lnTo>
                  <a:pt x="7578" y="6030846"/>
                </a:lnTo>
                <a:cubicBezTo>
                  <a:pt x="195041" y="6074274"/>
                  <a:pt x="389139" y="6097080"/>
                  <a:pt x="587942" y="6097080"/>
                </a:cubicBezTo>
                <a:cubicBezTo>
                  <a:pt x="2178367" y="6097080"/>
                  <a:pt x="3467662" y="4637463"/>
                  <a:pt x="3467662" y="2836934"/>
                </a:cubicBezTo>
                <a:cubicBezTo>
                  <a:pt x="3467662" y="1824137"/>
                  <a:pt x="3059721" y="919206"/>
                  <a:pt x="2419711" y="321247"/>
                </a:cubicBezTo>
                <a:lnTo>
                  <a:pt x="2236968" y="166541"/>
                </a:lnTo>
                <a:close/>
              </a:path>
            </a:pathLst>
          </a:custGeom>
          <a:no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1" name="任意多边形: 形状 130"/>
          <p:cNvSpPr/>
          <p:nvPr>
            <p:custDataLst>
              <p:tags r:id="rId18"/>
            </p:custDataLst>
          </p:nvPr>
        </p:nvSpPr>
        <p:spPr>
          <a:xfrm rot="17640000" flipH="1">
            <a:off x="-2395738" y="1163889"/>
            <a:ext cx="6272491" cy="3876465"/>
          </a:xfrm>
          <a:custGeom>
            <a:avLst/>
            <a:gdLst>
              <a:gd name="connsiteX0" fmla="*/ 603508 w 6272491"/>
              <a:gd name="connsiteY0" fmla="*/ 0 h 3876465"/>
              <a:gd name="connsiteX1" fmla="*/ 0 w 6272491"/>
              <a:gd name="connsiteY1" fmla="*/ 1355501 h 3876465"/>
              <a:gd name="connsiteX2" fmla="*/ 112997 w 6272491"/>
              <a:gd name="connsiteY2" fmla="*/ 1664231 h 3876465"/>
              <a:gd name="connsiteX3" fmla="*/ 3450483 w 6272491"/>
              <a:gd name="connsiteY3" fmla="*/ 3876465 h 3876465"/>
              <a:gd name="connsiteX4" fmla="*/ 6245495 w 6272491"/>
              <a:gd name="connsiteY4" fmla="*/ 2558346 h 3876465"/>
              <a:gd name="connsiteX5" fmla="*/ 6272491 w 6272491"/>
              <a:gd name="connsiteY5" fmla="*/ 2523994 h 387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2491" h="3876465">
                <a:moveTo>
                  <a:pt x="603508" y="0"/>
                </a:moveTo>
                <a:lnTo>
                  <a:pt x="0" y="1355501"/>
                </a:lnTo>
                <a:lnTo>
                  <a:pt x="112997" y="1664231"/>
                </a:lnTo>
                <a:cubicBezTo>
                  <a:pt x="662866" y="2964268"/>
                  <a:pt x="1950147" y="3876465"/>
                  <a:pt x="3450483" y="3876465"/>
                </a:cubicBezTo>
                <a:cubicBezTo>
                  <a:pt x="4575735" y="3876465"/>
                  <a:pt x="5581143" y="3363354"/>
                  <a:pt x="6245495" y="2558346"/>
                </a:cubicBezTo>
                <a:lnTo>
                  <a:pt x="6272491" y="252399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3" name="任意多边形: 形状 132"/>
          <p:cNvSpPr/>
          <p:nvPr>
            <p:custDataLst>
              <p:tags r:id="rId19"/>
            </p:custDataLst>
          </p:nvPr>
        </p:nvSpPr>
        <p:spPr>
          <a:xfrm rot="17640000" flipH="1">
            <a:off x="-2449648" y="1272324"/>
            <a:ext cx="6250441" cy="3825167"/>
          </a:xfrm>
          <a:custGeom>
            <a:avLst/>
            <a:gdLst>
              <a:gd name="connsiteX0" fmla="*/ 0 w 6250441"/>
              <a:gd name="connsiteY0" fmla="*/ 1101554 h 3825167"/>
              <a:gd name="connsiteX1" fmla="*/ 45921 w 6250441"/>
              <a:gd name="connsiteY1" fmla="*/ 1280147 h 3825167"/>
              <a:gd name="connsiteX2" fmla="*/ 3505208 w 6250441"/>
              <a:gd name="connsiteY2" fmla="*/ 3825167 h 3825167"/>
              <a:gd name="connsiteX3" fmla="*/ 6186375 w 6250441"/>
              <a:gd name="connsiteY3" fmla="*/ 2638475 h 3825167"/>
              <a:gd name="connsiteX4" fmla="*/ 6250441 w 6250441"/>
              <a:gd name="connsiteY4" fmla="*/ 2564515 h 3825167"/>
              <a:gd name="connsiteX5" fmla="*/ 490444 w 6250441"/>
              <a:gd name="connsiteY5" fmla="*/ 0 h 382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0441" h="3825167">
                <a:moveTo>
                  <a:pt x="0" y="1101554"/>
                </a:moveTo>
                <a:lnTo>
                  <a:pt x="45921" y="1280147"/>
                </a:lnTo>
                <a:cubicBezTo>
                  <a:pt x="504524" y="2754603"/>
                  <a:pt x="1879844" y="3825167"/>
                  <a:pt x="3505208" y="3825167"/>
                </a:cubicBezTo>
                <a:cubicBezTo>
                  <a:pt x="4567946" y="3825167"/>
                  <a:pt x="5523787" y="3367485"/>
                  <a:pt x="6186375" y="2638475"/>
                </a:cubicBezTo>
                <a:lnTo>
                  <a:pt x="6250441" y="2564515"/>
                </a:lnTo>
                <a:lnTo>
                  <a:pt x="490444"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35" name="任意多边形: 形状 134"/>
          <p:cNvSpPr/>
          <p:nvPr>
            <p:custDataLst>
              <p:tags r:id="rId20"/>
            </p:custDataLst>
          </p:nvPr>
        </p:nvSpPr>
        <p:spPr>
          <a:xfrm rot="17640000" flipH="1">
            <a:off x="-2500059" y="1381476"/>
            <a:ext cx="6220753" cy="3773869"/>
          </a:xfrm>
          <a:custGeom>
            <a:avLst/>
            <a:gdLst>
              <a:gd name="connsiteX0" fmla="*/ 0 w 6220753"/>
              <a:gd name="connsiteY0" fmla="*/ 837262 h 3773869"/>
              <a:gd name="connsiteX1" fmla="*/ 6786 w 6220753"/>
              <a:gd name="connsiteY1" fmla="*/ 881724 h 3773869"/>
              <a:gd name="connsiteX2" fmla="*/ 3555328 w 6220753"/>
              <a:gd name="connsiteY2" fmla="*/ 3773869 h 3773869"/>
              <a:gd name="connsiteX3" fmla="*/ 6116562 w 6220753"/>
              <a:gd name="connsiteY3" fmla="*/ 2712972 h 3773869"/>
              <a:gd name="connsiteX4" fmla="*/ 6220753 w 6220753"/>
              <a:gd name="connsiteY4" fmla="*/ 2603688 h 3773869"/>
              <a:gd name="connsiteX5" fmla="*/ 372773 w 6220753"/>
              <a:gd name="connsiteY5" fmla="*/ 0 h 377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0753" h="3773869">
                <a:moveTo>
                  <a:pt x="0" y="837262"/>
                </a:moveTo>
                <a:lnTo>
                  <a:pt x="6786" y="881724"/>
                </a:lnTo>
                <a:cubicBezTo>
                  <a:pt x="344536" y="2532268"/>
                  <a:pt x="1804936" y="3773869"/>
                  <a:pt x="3555328" y="3773869"/>
                </a:cubicBezTo>
                <a:cubicBezTo>
                  <a:pt x="4555552" y="3773869"/>
                  <a:pt x="5461085" y="3368448"/>
                  <a:pt x="6116562" y="2712972"/>
                </a:cubicBezTo>
                <a:lnTo>
                  <a:pt x="6220753" y="2603688"/>
                </a:lnTo>
                <a:lnTo>
                  <a:pt x="372773"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9" name="任意多边形: 形状 128"/>
          <p:cNvSpPr/>
          <p:nvPr>
            <p:custDataLst>
              <p:tags r:id="rId21"/>
            </p:custDataLst>
          </p:nvPr>
        </p:nvSpPr>
        <p:spPr>
          <a:xfrm rot="17640000" flipH="1">
            <a:off x="-2543395" y="1494553"/>
            <a:ext cx="6173421" cy="3722570"/>
          </a:xfrm>
          <a:custGeom>
            <a:avLst/>
            <a:gdLst>
              <a:gd name="connsiteX0" fmla="*/ 0 w 6173421"/>
              <a:gd name="connsiteY0" fmla="*/ 543508 h 3722570"/>
              <a:gd name="connsiteX1" fmla="*/ 43789 w 6173421"/>
              <a:gd name="connsiteY1" fmla="*/ 830425 h 3722570"/>
              <a:gd name="connsiteX2" fmla="*/ 3592331 w 6173421"/>
              <a:gd name="connsiteY2" fmla="*/ 3722570 h 3722570"/>
              <a:gd name="connsiteX3" fmla="*/ 6153565 w 6173421"/>
              <a:gd name="connsiteY3" fmla="*/ 2661673 h 3722570"/>
              <a:gd name="connsiteX4" fmla="*/ 6173421 w 6173421"/>
              <a:gd name="connsiteY4" fmla="*/ 2640845 h 3722570"/>
              <a:gd name="connsiteX5" fmla="*/ 241986 w 6173421"/>
              <a:gd name="connsiteY5" fmla="*/ 0 h 37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3421" h="3722570">
                <a:moveTo>
                  <a:pt x="0" y="543508"/>
                </a:moveTo>
                <a:lnTo>
                  <a:pt x="43789" y="830425"/>
                </a:lnTo>
                <a:cubicBezTo>
                  <a:pt x="381539" y="2480969"/>
                  <a:pt x="1841939" y="3722570"/>
                  <a:pt x="3592331" y="3722570"/>
                </a:cubicBezTo>
                <a:cubicBezTo>
                  <a:pt x="4592555" y="3722570"/>
                  <a:pt x="5498088" y="3317149"/>
                  <a:pt x="6153565" y="2661673"/>
                </a:cubicBezTo>
                <a:lnTo>
                  <a:pt x="6173421" y="2640845"/>
                </a:lnTo>
                <a:lnTo>
                  <a:pt x="241986" y="0"/>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5" name="任意多边形: 形状 124"/>
          <p:cNvSpPr/>
          <p:nvPr>
            <p:custDataLst>
              <p:tags r:id="rId22"/>
            </p:custDataLst>
          </p:nvPr>
        </p:nvSpPr>
        <p:spPr>
          <a:xfrm rot="17640000" flipH="1">
            <a:off x="-2580192" y="1610925"/>
            <a:ext cx="6110074" cy="3671272"/>
          </a:xfrm>
          <a:custGeom>
            <a:avLst/>
            <a:gdLst>
              <a:gd name="connsiteX0" fmla="*/ 99583 w 6110074"/>
              <a:gd name="connsiteY0" fmla="*/ 0 h 3671272"/>
              <a:gd name="connsiteX1" fmla="*/ 0 w 6110074"/>
              <a:gd name="connsiteY1" fmla="*/ 223666 h 3671272"/>
              <a:gd name="connsiteX2" fmla="*/ 300 w 6110074"/>
              <a:gd name="connsiteY2" fmla="*/ 235536 h 3671272"/>
              <a:gd name="connsiteX3" fmla="*/ 3617718 w 6110074"/>
              <a:gd name="connsiteY3" fmla="*/ 3671272 h 3671272"/>
              <a:gd name="connsiteX4" fmla="*/ 6053157 w 6110074"/>
              <a:gd name="connsiteY4" fmla="*/ 2730308 h 3671272"/>
              <a:gd name="connsiteX5" fmla="*/ 6110074 w 6110074"/>
              <a:gd name="connsiteY5" fmla="*/ 2676043 h 367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074" h="3671272">
                <a:moveTo>
                  <a:pt x="99583" y="0"/>
                </a:moveTo>
                <a:lnTo>
                  <a:pt x="0" y="223666"/>
                </a:lnTo>
                <a:lnTo>
                  <a:pt x="300" y="235536"/>
                </a:lnTo>
                <a:cubicBezTo>
                  <a:pt x="97312" y="2149361"/>
                  <a:pt x="1679784" y="3671272"/>
                  <a:pt x="3617718" y="3671272"/>
                </a:cubicBezTo>
                <a:cubicBezTo>
                  <a:pt x="4555428" y="3671272"/>
                  <a:pt x="5409913" y="3314945"/>
                  <a:pt x="6053157" y="2730308"/>
                </a:cubicBezTo>
                <a:lnTo>
                  <a:pt x="6110074" y="267604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3" name="任意多边形: 形状 122"/>
          <p:cNvSpPr/>
          <p:nvPr>
            <p:custDataLst>
              <p:tags r:id="rId23"/>
            </p:custDataLst>
          </p:nvPr>
        </p:nvSpPr>
        <p:spPr>
          <a:xfrm rot="17640000" flipH="1">
            <a:off x="-2592770" y="1754454"/>
            <a:ext cx="6018386" cy="3591223"/>
          </a:xfrm>
          <a:custGeom>
            <a:avLst/>
            <a:gdLst>
              <a:gd name="connsiteX0" fmla="*/ 0 w 6018386"/>
              <a:gd name="connsiteY0" fmla="*/ 0 h 3591223"/>
              <a:gd name="connsiteX1" fmla="*/ 3931 w 6018386"/>
              <a:gd name="connsiteY1" fmla="*/ 155485 h 3591223"/>
              <a:gd name="connsiteX2" fmla="*/ 3621350 w 6018386"/>
              <a:gd name="connsiteY2" fmla="*/ 3591223 h 3591223"/>
              <a:gd name="connsiteX3" fmla="*/ 5925362 w 6018386"/>
              <a:gd name="connsiteY3" fmla="*/ 2764104 h 3591223"/>
              <a:gd name="connsiteX4" fmla="*/ 6018386 w 6018386"/>
              <a:gd name="connsiteY4" fmla="*/ 2679558 h 359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386" h="3591223">
                <a:moveTo>
                  <a:pt x="0" y="0"/>
                </a:moveTo>
                <a:lnTo>
                  <a:pt x="3931" y="155485"/>
                </a:lnTo>
                <a:cubicBezTo>
                  <a:pt x="100943" y="2069311"/>
                  <a:pt x="1683416" y="3591223"/>
                  <a:pt x="3621350" y="3591223"/>
                </a:cubicBezTo>
                <a:cubicBezTo>
                  <a:pt x="4496546" y="3591223"/>
                  <a:pt x="5299244" y="3280822"/>
                  <a:pt x="5925362" y="2764104"/>
                </a:cubicBezTo>
                <a:lnTo>
                  <a:pt x="6018386" y="2679558"/>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27" name="任意多边形: 形状 126"/>
          <p:cNvSpPr/>
          <p:nvPr>
            <p:custDataLst>
              <p:tags r:id="rId24"/>
            </p:custDataLst>
          </p:nvPr>
        </p:nvSpPr>
        <p:spPr>
          <a:xfrm rot="17640000" flipH="1">
            <a:off x="-2581217" y="1938619"/>
            <a:ext cx="5918022" cy="3461966"/>
          </a:xfrm>
          <a:custGeom>
            <a:avLst/>
            <a:gdLst>
              <a:gd name="connsiteX0" fmla="*/ 0 w 5918022"/>
              <a:gd name="connsiteY0" fmla="*/ 0 h 3461966"/>
              <a:gd name="connsiteX1" fmla="*/ 10613 w 5918022"/>
              <a:gd name="connsiteY1" fmla="*/ 210176 h 3461966"/>
              <a:gd name="connsiteX2" fmla="*/ 3614044 w 5918022"/>
              <a:gd name="connsiteY2" fmla="*/ 3461966 h 3461966"/>
              <a:gd name="connsiteX3" fmla="*/ 5639212 w 5918022"/>
              <a:gd name="connsiteY3" fmla="*/ 2843363 h 3461966"/>
              <a:gd name="connsiteX4" fmla="*/ 5918022 w 5918022"/>
              <a:gd name="connsiteY4" fmla="*/ 2634873 h 3461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022" h="3461966">
                <a:moveTo>
                  <a:pt x="0" y="0"/>
                </a:moveTo>
                <a:lnTo>
                  <a:pt x="10613" y="210176"/>
                </a:lnTo>
                <a:cubicBezTo>
                  <a:pt x="196102" y="2036658"/>
                  <a:pt x="1738624" y="3461966"/>
                  <a:pt x="3614044" y="3461966"/>
                </a:cubicBezTo>
                <a:cubicBezTo>
                  <a:pt x="4364212" y="3461966"/>
                  <a:pt x="5061116" y="3233917"/>
                  <a:pt x="5639212" y="2843363"/>
                </a:cubicBezTo>
                <a:lnTo>
                  <a:pt x="5918022" y="2634873"/>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5" name="任意多边形: 形状 104"/>
          <p:cNvSpPr/>
          <p:nvPr>
            <p:custDataLst>
              <p:tags r:id="rId25"/>
            </p:custDataLst>
          </p:nvPr>
        </p:nvSpPr>
        <p:spPr>
          <a:xfrm rot="17640000" flipH="1">
            <a:off x="-2561230" y="2116432"/>
            <a:ext cx="5805896" cy="3333065"/>
          </a:xfrm>
          <a:custGeom>
            <a:avLst/>
            <a:gdLst>
              <a:gd name="connsiteX0" fmla="*/ 0 w 5805896"/>
              <a:gd name="connsiteY0" fmla="*/ 0 h 3333065"/>
              <a:gd name="connsiteX1" fmla="*/ 4104 w 5805896"/>
              <a:gd name="connsiteY1" fmla="*/ 81275 h 3333065"/>
              <a:gd name="connsiteX2" fmla="*/ 3607535 w 5805896"/>
              <a:gd name="connsiteY2" fmla="*/ 3333065 h 3333065"/>
              <a:gd name="connsiteX3" fmla="*/ 5632703 w 5805896"/>
              <a:gd name="connsiteY3" fmla="*/ 2714462 h 3333065"/>
              <a:gd name="connsiteX4" fmla="*/ 5805896 w 5805896"/>
              <a:gd name="connsiteY4" fmla="*/ 2584951 h 333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5896" h="3333065">
                <a:moveTo>
                  <a:pt x="0" y="0"/>
                </a:moveTo>
                <a:lnTo>
                  <a:pt x="4104" y="81275"/>
                </a:lnTo>
                <a:cubicBezTo>
                  <a:pt x="189593" y="1907757"/>
                  <a:pt x="1732115" y="3333065"/>
                  <a:pt x="3607535" y="3333065"/>
                </a:cubicBezTo>
                <a:cubicBezTo>
                  <a:pt x="4357703" y="3333065"/>
                  <a:pt x="5054607" y="3105016"/>
                  <a:pt x="5632703" y="2714462"/>
                </a:cubicBezTo>
                <a:lnTo>
                  <a:pt x="5805896" y="258495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07" name="任意多边形: 形状 106"/>
          <p:cNvSpPr/>
          <p:nvPr>
            <p:custDataLst>
              <p:tags r:id="rId26"/>
            </p:custDataLst>
          </p:nvPr>
        </p:nvSpPr>
        <p:spPr>
          <a:xfrm rot="17640000" flipH="1">
            <a:off x="-2538633" y="2298264"/>
            <a:ext cx="5688550" cy="3201839"/>
          </a:xfrm>
          <a:custGeom>
            <a:avLst/>
            <a:gdLst>
              <a:gd name="connsiteX0" fmla="*/ 0 w 5688550"/>
              <a:gd name="connsiteY0" fmla="*/ 0 h 3201839"/>
              <a:gd name="connsiteX1" fmla="*/ 47265 w 5688550"/>
              <a:gd name="connsiteY1" fmla="*/ 309693 h 3201839"/>
              <a:gd name="connsiteX2" fmla="*/ 3595808 w 5688550"/>
              <a:gd name="connsiteY2" fmla="*/ 3201839 h 3201839"/>
              <a:gd name="connsiteX3" fmla="*/ 5620976 w 5688550"/>
              <a:gd name="connsiteY3" fmla="*/ 2583236 h 3201839"/>
              <a:gd name="connsiteX4" fmla="*/ 5688550 w 5688550"/>
              <a:gd name="connsiteY4" fmla="*/ 2532705 h 320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50" h="3201839">
                <a:moveTo>
                  <a:pt x="0" y="0"/>
                </a:moveTo>
                <a:lnTo>
                  <a:pt x="47265" y="309693"/>
                </a:lnTo>
                <a:cubicBezTo>
                  <a:pt x="385015" y="1960237"/>
                  <a:pt x="1845416" y="3201839"/>
                  <a:pt x="3595808" y="3201839"/>
                </a:cubicBezTo>
                <a:cubicBezTo>
                  <a:pt x="4345976" y="3201839"/>
                  <a:pt x="5042880" y="2973790"/>
                  <a:pt x="5620976" y="2583236"/>
                </a:cubicBezTo>
                <a:lnTo>
                  <a:pt x="5688550" y="2532705"/>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2" name="任意多边形: 形状 161"/>
          <p:cNvSpPr/>
          <p:nvPr>
            <p:custDataLst>
              <p:tags r:id="rId27"/>
            </p:custDataLst>
          </p:nvPr>
        </p:nvSpPr>
        <p:spPr>
          <a:xfrm rot="17640000" flipH="1">
            <a:off x="-2466894" y="2457930"/>
            <a:ext cx="5498762" cy="3066650"/>
          </a:xfrm>
          <a:custGeom>
            <a:avLst/>
            <a:gdLst>
              <a:gd name="connsiteX0" fmla="*/ 0 w 5498762"/>
              <a:gd name="connsiteY0" fmla="*/ 0 h 3066650"/>
              <a:gd name="connsiteX1" fmla="*/ 26632 w 5498762"/>
              <a:gd name="connsiteY1" fmla="*/ 174504 h 3066650"/>
              <a:gd name="connsiteX2" fmla="*/ 3575175 w 5498762"/>
              <a:gd name="connsiteY2" fmla="*/ 3066650 h 3066650"/>
              <a:gd name="connsiteX3" fmla="*/ 5301698 w 5498762"/>
              <a:gd name="connsiteY3" fmla="*/ 2629478 h 3066650"/>
              <a:gd name="connsiteX4" fmla="*/ 5461196 w 5498762"/>
              <a:gd name="connsiteY4" fmla="*/ 2532581 h 3066650"/>
              <a:gd name="connsiteX5" fmla="*/ 5498762 w 5498762"/>
              <a:gd name="connsiteY5" fmla="*/ 2448207 h 306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8762" h="3066650">
                <a:moveTo>
                  <a:pt x="0" y="0"/>
                </a:moveTo>
                <a:lnTo>
                  <a:pt x="26632" y="174504"/>
                </a:lnTo>
                <a:cubicBezTo>
                  <a:pt x="364382" y="1825048"/>
                  <a:pt x="1824783" y="3066650"/>
                  <a:pt x="3575175" y="3066650"/>
                </a:cubicBezTo>
                <a:cubicBezTo>
                  <a:pt x="4200315" y="3066650"/>
                  <a:pt x="4788466" y="2908282"/>
                  <a:pt x="5301698" y="2629478"/>
                </a:cubicBezTo>
                <a:lnTo>
                  <a:pt x="5461196" y="2532581"/>
                </a:lnTo>
                <a:lnTo>
                  <a:pt x="5498762" y="2448207"/>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60" name="任意多边形: 形状 159"/>
          <p:cNvSpPr/>
          <p:nvPr>
            <p:custDataLst>
              <p:tags r:id="rId28"/>
            </p:custDataLst>
          </p:nvPr>
        </p:nvSpPr>
        <p:spPr>
          <a:xfrm rot="17640000" flipH="1">
            <a:off x="-2396114" y="2618218"/>
            <a:ext cx="5310339" cy="2931460"/>
          </a:xfrm>
          <a:custGeom>
            <a:avLst/>
            <a:gdLst>
              <a:gd name="connsiteX0" fmla="*/ 0 w 5310339"/>
              <a:gd name="connsiteY0" fmla="*/ 0 h 2931460"/>
              <a:gd name="connsiteX1" fmla="*/ 6000 w 5310339"/>
              <a:gd name="connsiteY1" fmla="*/ 39314 h 2931460"/>
              <a:gd name="connsiteX2" fmla="*/ 3554543 w 5310339"/>
              <a:gd name="connsiteY2" fmla="*/ 2931460 h 2931460"/>
              <a:gd name="connsiteX3" fmla="*/ 5085166 w 5310339"/>
              <a:gd name="connsiteY3" fmla="*/ 2593120 h 2931460"/>
              <a:gd name="connsiteX4" fmla="*/ 5244189 w 5310339"/>
              <a:gd name="connsiteY4" fmla="*/ 2512892 h 2931460"/>
              <a:gd name="connsiteX5" fmla="*/ 5310339 w 5310339"/>
              <a:gd name="connsiteY5" fmla="*/ 2364316 h 29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339" h="2931460">
                <a:moveTo>
                  <a:pt x="0" y="0"/>
                </a:moveTo>
                <a:lnTo>
                  <a:pt x="6000" y="39314"/>
                </a:lnTo>
                <a:cubicBezTo>
                  <a:pt x="343750" y="1689858"/>
                  <a:pt x="1804151" y="2931460"/>
                  <a:pt x="3554543" y="2931460"/>
                </a:cubicBezTo>
                <a:cubicBezTo>
                  <a:pt x="4101541" y="2931460"/>
                  <a:pt x="4620218" y="2810209"/>
                  <a:pt x="5085166" y="2593120"/>
                </a:cubicBezTo>
                <a:lnTo>
                  <a:pt x="5244189" y="2512892"/>
                </a:lnTo>
                <a:lnTo>
                  <a:pt x="5310339" y="236431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8" name="任意多边形: 形状 157"/>
          <p:cNvSpPr/>
          <p:nvPr>
            <p:custDataLst>
              <p:tags r:id="rId29"/>
            </p:custDataLst>
          </p:nvPr>
        </p:nvSpPr>
        <p:spPr>
          <a:xfrm rot="17640000" flipH="1">
            <a:off x="-2319676" y="2787221"/>
            <a:ext cx="5110601" cy="2791232"/>
          </a:xfrm>
          <a:custGeom>
            <a:avLst/>
            <a:gdLst>
              <a:gd name="connsiteX0" fmla="*/ 0 w 5110601"/>
              <a:gd name="connsiteY0" fmla="*/ 0 h 2791232"/>
              <a:gd name="connsiteX1" fmla="*/ 63307 w 5110601"/>
              <a:gd name="connsiteY1" fmla="*/ 246211 h 2791232"/>
              <a:gd name="connsiteX2" fmla="*/ 3522595 w 5110601"/>
              <a:gd name="connsiteY2" fmla="*/ 2791232 h 2791232"/>
              <a:gd name="connsiteX3" fmla="*/ 4850739 w 5110601"/>
              <a:gd name="connsiteY3" fmla="*/ 2539989 h 2791232"/>
              <a:gd name="connsiteX4" fmla="*/ 5026443 w 5110601"/>
              <a:gd name="connsiteY4" fmla="*/ 2464410 h 2791232"/>
              <a:gd name="connsiteX5" fmla="*/ 5110601 w 5110601"/>
              <a:gd name="connsiteY5" fmla="*/ 2275386 h 27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0601" h="2791232">
                <a:moveTo>
                  <a:pt x="0" y="0"/>
                </a:moveTo>
                <a:lnTo>
                  <a:pt x="63307" y="246211"/>
                </a:lnTo>
                <a:cubicBezTo>
                  <a:pt x="521910" y="1720667"/>
                  <a:pt x="1897231" y="2791232"/>
                  <a:pt x="3522595" y="2791232"/>
                </a:cubicBezTo>
                <a:cubicBezTo>
                  <a:pt x="3991450" y="2791232"/>
                  <a:pt x="4439499" y="2702150"/>
                  <a:pt x="4850739" y="2539989"/>
                </a:cubicBezTo>
                <a:lnTo>
                  <a:pt x="5026443" y="2464410"/>
                </a:lnTo>
                <a:lnTo>
                  <a:pt x="5110601" y="2275386"/>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6" name="任意多边形: 形状 155"/>
          <p:cNvSpPr/>
          <p:nvPr>
            <p:custDataLst>
              <p:tags r:id="rId30"/>
            </p:custDataLst>
          </p:nvPr>
        </p:nvSpPr>
        <p:spPr>
          <a:xfrm rot="17640000" flipH="1">
            <a:off x="-2240920" y="2959793"/>
            <a:ext cx="4906224" cy="2648939"/>
          </a:xfrm>
          <a:custGeom>
            <a:avLst/>
            <a:gdLst>
              <a:gd name="connsiteX0" fmla="*/ 0 w 4906224"/>
              <a:gd name="connsiteY0" fmla="*/ 0 h 2648939"/>
              <a:gd name="connsiteX1" fmla="*/ 26720 w 4906224"/>
              <a:gd name="connsiteY1" fmla="*/ 103918 h 2648939"/>
              <a:gd name="connsiteX2" fmla="*/ 3486008 w 4906224"/>
              <a:gd name="connsiteY2" fmla="*/ 2648939 h 2648939"/>
              <a:gd name="connsiteX3" fmla="*/ 4563119 w 4906224"/>
              <a:gd name="connsiteY3" fmla="*/ 2486095 h 2648939"/>
              <a:gd name="connsiteX4" fmla="*/ 4812543 w 4906224"/>
              <a:gd name="connsiteY4" fmla="*/ 2394805 h 2648939"/>
              <a:gd name="connsiteX5" fmla="*/ 4906224 w 4906224"/>
              <a:gd name="connsiteY5" fmla="*/ 2184392 h 264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6224" h="2648939">
                <a:moveTo>
                  <a:pt x="0" y="0"/>
                </a:moveTo>
                <a:lnTo>
                  <a:pt x="26720" y="103918"/>
                </a:lnTo>
                <a:cubicBezTo>
                  <a:pt x="485323" y="1578374"/>
                  <a:pt x="1860644" y="2648939"/>
                  <a:pt x="3486008" y="2648939"/>
                </a:cubicBezTo>
                <a:cubicBezTo>
                  <a:pt x="3861092" y="2648939"/>
                  <a:pt x="4222860" y="2591927"/>
                  <a:pt x="4563119" y="2486095"/>
                </a:cubicBezTo>
                <a:lnTo>
                  <a:pt x="4812543" y="2394805"/>
                </a:lnTo>
                <a:lnTo>
                  <a:pt x="4906224" y="2184392"/>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4" name="任意多边形: 形状 153"/>
          <p:cNvSpPr/>
          <p:nvPr>
            <p:custDataLst>
              <p:tags r:id="rId31"/>
            </p:custDataLst>
          </p:nvPr>
        </p:nvSpPr>
        <p:spPr>
          <a:xfrm rot="17640000" flipH="1">
            <a:off x="-2159666" y="3136212"/>
            <a:ext cx="4696855" cy="2504423"/>
          </a:xfrm>
          <a:custGeom>
            <a:avLst/>
            <a:gdLst>
              <a:gd name="connsiteX0" fmla="*/ 0 w 4696855"/>
              <a:gd name="connsiteY0" fmla="*/ 0 h 2504423"/>
              <a:gd name="connsiteX1" fmla="*/ 106942 w 4696855"/>
              <a:gd name="connsiteY1" fmla="*/ 292188 h 2504423"/>
              <a:gd name="connsiteX2" fmla="*/ 3444429 w 4696855"/>
              <a:gd name="connsiteY2" fmla="*/ 2504423 h 2504423"/>
              <a:gd name="connsiteX3" fmla="*/ 4521540 w 4696855"/>
              <a:gd name="connsiteY3" fmla="*/ 2341579 h 2504423"/>
              <a:gd name="connsiteX4" fmla="*/ 4597793 w 4696855"/>
              <a:gd name="connsiteY4" fmla="*/ 2313670 h 2504423"/>
              <a:gd name="connsiteX5" fmla="*/ 4696855 w 4696855"/>
              <a:gd name="connsiteY5" fmla="*/ 2091174 h 250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6855" h="2504423">
                <a:moveTo>
                  <a:pt x="0" y="0"/>
                </a:moveTo>
                <a:lnTo>
                  <a:pt x="106942" y="292188"/>
                </a:lnTo>
                <a:cubicBezTo>
                  <a:pt x="656812" y="1592226"/>
                  <a:pt x="1944093" y="2504423"/>
                  <a:pt x="3444429" y="2504423"/>
                </a:cubicBezTo>
                <a:cubicBezTo>
                  <a:pt x="3819513" y="2504423"/>
                  <a:pt x="4181281" y="2447411"/>
                  <a:pt x="4521540" y="2341579"/>
                </a:cubicBezTo>
                <a:lnTo>
                  <a:pt x="4597793" y="2313670"/>
                </a:lnTo>
                <a:lnTo>
                  <a:pt x="4696855" y="2091174"/>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2" name="任意多边形: 形状 151"/>
          <p:cNvSpPr/>
          <p:nvPr>
            <p:custDataLst>
              <p:tags r:id="rId32"/>
            </p:custDataLst>
          </p:nvPr>
        </p:nvSpPr>
        <p:spPr>
          <a:xfrm rot="17640000" flipH="1">
            <a:off x="-2071656" y="3323036"/>
            <a:ext cx="4473968" cy="2353889"/>
          </a:xfrm>
          <a:custGeom>
            <a:avLst/>
            <a:gdLst>
              <a:gd name="connsiteX0" fmla="*/ 0 w 4473968"/>
              <a:gd name="connsiteY0" fmla="*/ 0 h 2353889"/>
              <a:gd name="connsiteX1" fmla="*/ 51846 w 4473968"/>
              <a:gd name="connsiteY1" fmla="*/ 141654 h 2353889"/>
              <a:gd name="connsiteX2" fmla="*/ 3389333 w 4473968"/>
              <a:gd name="connsiteY2" fmla="*/ 2353889 h 2353889"/>
              <a:gd name="connsiteX3" fmla="*/ 4207345 w 4473968"/>
              <a:gd name="connsiteY3" fmla="*/ 2261137 h 2353889"/>
              <a:gd name="connsiteX4" fmla="*/ 4374211 w 4473968"/>
              <a:gd name="connsiteY4" fmla="*/ 2215996 h 2353889"/>
              <a:gd name="connsiteX5" fmla="*/ 4473968 w 4473968"/>
              <a:gd name="connsiteY5" fmla="*/ 1991939 h 235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3968" h="2353889">
                <a:moveTo>
                  <a:pt x="0" y="0"/>
                </a:moveTo>
                <a:lnTo>
                  <a:pt x="51846" y="141654"/>
                </a:lnTo>
                <a:cubicBezTo>
                  <a:pt x="601716" y="1441692"/>
                  <a:pt x="1888997" y="2353889"/>
                  <a:pt x="3389333" y="2353889"/>
                </a:cubicBezTo>
                <a:cubicBezTo>
                  <a:pt x="3670646" y="2353889"/>
                  <a:pt x="3944469" y="2321820"/>
                  <a:pt x="4207345" y="2261137"/>
                </a:cubicBezTo>
                <a:lnTo>
                  <a:pt x="4374211" y="2215996"/>
                </a:lnTo>
                <a:lnTo>
                  <a:pt x="4473968" y="1991939"/>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150" name="任意多边形: 形状 149"/>
          <p:cNvSpPr/>
          <p:nvPr>
            <p:custDataLst>
              <p:tags r:id="rId33"/>
            </p:custDataLst>
          </p:nvPr>
        </p:nvSpPr>
        <p:spPr>
          <a:xfrm rot="17640000" flipH="1">
            <a:off x="-1982989" y="3510868"/>
            <a:ext cx="4249772" cy="2202772"/>
          </a:xfrm>
          <a:custGeom>
            <a:avLst/>
            <a:gdLst>
              <a:gd name="connsiteX0" fmla="*/ 0 w 4249772"/>
              <a:gd name="connsiteY0" fmla="*/ 0 h 2202772"/>
              <a:gd name="connsiteX1" fmla="*/ 147968 w 4249772"/>
              <a:gd name="connsiteY1" fmla="*/ 307163 h 2202772"/>
              <a:gd name="connsiteX2" fmla="*/ 3332928 w 4249772"/>
              <a:gd name="connsiteY2" fmla="*/ 2202772 h 2202772"/>
              <a:gd name="connsiteX3" fmla="*/ 4150940 w 4249772"/>
              <a:gd name="connsiteY3" fmla="*/ 2110020 h 2202772"/>
              <a:gd name="connsiteX4" fmla="*/ 4153005 w 4249772"/>
              <a:gd name="connsiteY4" fmla="*/ 2109462 h 2202772"/>
              <a:gd name="connsiteX5" fmla="*/ 4249772 w 4249772"/>
              <a:gd name="connsiteY5" fmla="*/ 1892121 h 220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772" h="2202772">
                <a:moveTo>
                  <a:pt x="0" y="0"/>
                </a:moveTo>
                <a:lnTo>
                  <a:pt x="147968" y="307163"/>
                </a:lnTo>
                <a:cubicBezTo>
                  <a:pt x="761337" y="1436273"/>
                  <a:pt x="1957620" y="2202772"/>
                  <a:pt x="3332928" y="2202772"/>
                </a:cubicBezTo>
                <a:cubicBezTo>
                  <a:pt x="3614241" y="2202772"/>
                  <a:pt x="3888064" y="2170703"/>
                  <a:pt x="4150940" y="2110020"/>
                </a:cubicBezTo>
                <a:lnTo>
                  <a:pt x="4153005" y="2109462"/>
                </a:lnTo>
                <a:lnTo>
                  <a:pt x="4249772" y="1892121"/>
                </a:lnTo>
                <a:close/>
              </a:path>
            </a:pathLst>
          </a:custGeom>
          <a:noFill/>
          <a:ln>
            <a:solidFill>
              <a:schemeClr val="tx2">
                <a:lumMod val="25000"/>
                <a:lumOff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charset="-122"/>
              <a:cs typeface="+mn-cs"/>
            </a:endParaRPr>
          </a:p>
        </p:txBody>
      </p:sp>
      <p:sp>
        <p:nvSpPr>
          <p:cNvPr id="2" name="标题 1"/>
          <p:cNvSpPr>
            <a:spLocks noGrp="1"/>
          </p:cNvSpPr>
          <p:nvPr>
            <p:ph type="title" hasCustomPrompt="1"/>
            <p:custDataLst>
              <p:tags r:id="rId34"/>
            </p:custDataLst>
          </p:nvPr>
        </p:nvSpPr>
        <p:spPr>
          <a:xfrm>
            <a:off x="2726807" y="2161753"/>
            <a:ext cx="6738386" cy="1752222"/>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tx1">
                    <a:lumMod val="85000"/>
                    <a:lumOff val="15000"/>
                  </a:schemeClr>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35"/>
            </p:custDataLst>
          </p:nvPr>
        </p:nvSpPr>
        <p:spPr/>
        <p:txBody>
          <a:bodyPr/>
          <a:lstStyle/>
          <a:p>
            <a:pPr>
              <a:defRPr/>
            </a:pPr>
            <a:endParaRPr lang="zh-CN" altLang="en-US"/>
          </a:p>
        </p:txBody>
      </p:sp>
      <p:sp>
        <p:nvSpPr>
          <p:cNvPr id="4" name="页脚占位符 3"/>
          <p:cNvSpPr>
            <a:spLocks noGrp="1"/>
          </p:cNvSpPr>
          <p:nvPr>
            <p:ph type="ftr" sz="quarter" idx="11"/>
            <p:custDataLst>
              <p:tags r:id="rId36"/>
            </p:custDataLst>
          </p:nvPr>
        </p:nvSpPr>
        <p:spPr/>
        <p:txBody>
          <a:bodyPr/>
          <a:lstStyle/>
          <a:p>
            <a:pPr>
              <a:defRPr/>
            </a:pPr>
            <a:endParaRPr lang="zh-CN" altLang="en-US"/>
          </a:p>
        </p:txBody>
      </p:sp>
      <p:sp>
        <p:nvSpPr>
          <p:cNvPr id="5" name="灯片编号占位符 4"/>
          <p:cNvSpPr>
            <a:spLocks noGrp="1"/>
          </p:cNvSpPr>
          <p:nvPr>
            <p:ph type="sldNum" sz="quarter" idx="12"/>
            <p:custDataLst>
              <p:tags r:id="rId37"/>
            </p:custDataLst>
          </p:nvPr>
        </p:nvSpPr>
        <p:spPr/>
        <p:txBody>
          <a:bodyPr/>
          <a:lstStyle/>
          <a:p>
            <a:pPr>
              <a:defRPr/>
            </a:pPr>
            <a:fld id="{42992814-EA41-4E92-BD9F-9B3797F3ED26}" type="slidenum">
              <a:rPr lang="zh-CN" altLang="en-US"/>
            </a:fld>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8" Type="http://schemas.openxmlformats.org/officeDocument/2006/relationships/theme" Target="../theme/theme2.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8" Type="http://schemas.openxmlformats.org/officeDocument/2006/relationships/theme" Target="../theme/theme3.xml"/><Relationship Id="rId17" Type="http://schemas.openxmlformats.org/officeDocument/2006/relationships/tags" Target="../tags/tag248.xml"/><Relationship Id="rId16" Type="http://schemas.openxmlformats.org/officeDocument/2006/relationships/tags" Target="../tags/tag24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8" Type="http://schemas.openxmlformats.org/officeDocument/2006/relationships/theme" Target="../theme/theme4.xml"/><Relationship Id="rId17" Type="http://schemas.openxmlformats.org/officeDocument/2006/relationships/tags" Target="../tags/tag409.xml"/><Relationship Id="rId16" Type="http://schemas.openxmlformats.org/officeDocument/2006/relationships/tags" Target="../tags/tag408.xml"/><Relationship Id="rId15" Type="http://schemas.openxmlformats.org/officeDocument/2006/relationships/tags" Target="../tags/tag407.xml"/><Relationship Id="rId14" Type="http://schemas.openxmlformats.org/officeDocument/2006/relationships/tags" Target="../tags/tag406.xml"/><Relationship Id="rId13" Type="http://schemas.openxmlformats.org/officeDocument/2006/relationships/tags" Target="../tags/tag405.xml"/><Relationship Id="rId12" Type="http://schemas.openxmlformats.org/officeDocument/2006/relationships/tags" Target="../tags/tag40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8" Type="http://schemas.openxmlformats.org/officeDocument/2006/relationships/theme" Target="../theme/theme5.xml"/><Relationship Id="rId17" Type="http://schemas.openxmlformats.org/officeDocument/2006/relationships/tags" Target="../tags/tag570.xml"/><Relationship Id="rId16" Type="http://schemas.openxmlformats.org/officeDocument/2006/relationships/tags" Target="../tags/tag569.xml"/><Relationship Id="rId15" Type="http://schemas.openxmlformats.org/officeDocument/2006/relationships/tags" Target="../tags/tag568.xml"/><Relationship Id="rId14" Type="http://schemas.openxmlformats.org/officeDocument/2006/relationships/tags" Target="../tags/tag567.xml"/><Relationship Id="rId13" Type="http://schemas.openxmlformats.org/officeDocument/2006/relationships/tags" Target="../tags/tag566.xml"/><Relationship Id="rId12" Type="http://schemas.openxmlformats.org/officeDocument/2006/relationships/tags" Target="../tags/tag56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8" Type="http://schemas.openxmlformats.org/officeDocument/2006/relationships/theme" Target="../theme/theme6.xml"/><Relationship Id="rId17" Type="http://schemas.openxmlformats.org/officeDocument/2006/relationships/tags" Target="../tags/tag731.xml"/><Relationship Id="rId16" Type="http://schemas.openxmlformats.org/officeDocument/2006/relationships/tags" Target="../tags/tag730.xml"/><Relationship Id="rId15" Type="http://schemas.openxmlformats.org/officeDocument/2006/relationships/tags" Target="../tags/tag729.xml"/><Relationship Id="rId14" Type="http://schemas.openxmlformats.org/officeDocument/2006/relationships/tags" Target="../tags/tag728.xml"/><Relationship Id="rId13" Type="http://schemas.openxmlformats.org/officeDocument/2006/relationships/tags" Target="../tags/tag727.xml"/><Relationship Id="rId12" Type="http://schemas.openxmlformats.org/officeDocument/2006/relationships/tags" Target="../tags/tag726.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0.svg"/><Relationship Id="rId3" Type="http://schemas.openxmlformats.org/officeDocument/2006/relationships/image" Target="../media/image29.png"/><Relationship Id="rId2" Type="http://schemas.openxmlformats.org/officeDocument/2006/relationships/image" Target="../media/image3.sv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32.png"/><Relationship Id="rId4" Type="http://schemas.openxmlformats.org/officeDocument/2006/relationships/image" Target="../media/image14.svg"/><Relationship Id="rId3" Type="http://schemas.openxmlformats.org/officeDocument/2006/relationships/image" Target="../media/image31.png"/><Relationship Id="rId2" Type="http://schemas.openxmlformats.org/officeDocument/2006/relationships/image" Target="../media/image3.sv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tiff"/><Relationship Id="rId2" Type="http://schemas.openxmlformats.org/officeDocument/2006/relationships/image" Target="../media/image3.sv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tiff"/><Relationship Id="rId2" Type="http://schemas.openxmlformats.org/officeDocument/2006/relationships/image" Target="../media/image3.sv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tiff"/><Relationship Id="rId2" Type="http://schemas.openxmlformats.org/officeDocument/2006/relationships/image" Target="../media/image3.sv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tiff"/><Relationship Id="rId2" Type="http://schemas.openxmlformats.org/officeDocument/2006/relationships/image" Target="../media/image3.svg"/><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tiff"/><Relationship Id="rId3" Type="http://schemas.openxmlformats.org/officeDocument/2006/relationships/image" Target="../media/image20.tiff"/><Relationship Id="rId2" Type="http://schemas.openxmlformats.org/officeDocument/2006/relationships/image" Target="../media/image3.sv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tiff"/><Relationship Id="rId3" Type="http://schemas.openxmlformats.org/officeDocument/2006/relationships/image" Target="../media/image22.tiff"/><Relationship Id="rId2" Type="http://schemas.openxmlformats.org/officeDocument/2006/relationships/image" Target="../media/image3.sv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tiff"/><Relationship Id="rId3" Type="http://schemas.openxmlformats.org/officeDocument/2006/relationships/image" Target="../media/image34.png"/><Relationship Id="rId2" Type="http://schemas.openxmlformats.org/officeDocument/2006/relationships/image" Target="../media/image24.sv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tiff"/><Relationship Id="rId2" Type="http://schemas.openxmlformats.org/officeDocument/2006/relationships/image" Target="../media/image3.sv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27.png"/><Relationship Id="rId2" Type="http://schemas.openxmlformats.org/officeDocument/2006/relationships/image" Target="../media/image1.svg"/><Relationship Id="rId1" Type="http://schemas.openxmlformats.org/officeDocument/2006/relationships/image" Target="../media/image2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tiff"/><Relationship Id="rId3" Type="http://schemas.openxmlformats.org/officeDocument/2006/relationships/image" Target="../media/image27.tiff"/><Relationship Id="rId2" Type="http://schemas.openxmlformats.org/officeDocument/2006/relationships/image" Target="../media/image3.sv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tiff"/><Relationship Id="rId2" Type="http://schemas.openxmlformats.org/officeDocument/2006/relationships/image" Target="../media/image3.sv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1.tiff"/><Relationship Id="rId3" Type="http://schemas.openxmlformats.org/officeDocument/2006/relationships/image" Target="../media/image30.tiff"/><Relationship Id="rId2" Type="http://schemas.openxmlformats.org/officeDocument/2006/relationships/image" Target="../media/image3.sv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tiff"/><Relationship Id="rId6" Type="http://schemas.openxmlformats.org/officeDocument/2006/relationships/image" Target="../media/image10.svg"/><Relationship Id="rId5" Type="http://schemas.openxmlformats.org/officeDocument/2006/relationships/image" Target="../media/image29.png"/><Relationship Id="rId4" Type="http://schemas.openxmlformats.org/officeDocument/2006/relationships/image" Target="../media/image34.tiff"/><Relationship Id="rId3" Type="http://schemas.openxmlformats.org/officeDocument/2006/relationships/image" Target="../media/image33.tiff"/><Relationship Id="rId2" Type="http://schemas.openxmlformats.org/officeDocument/2006/relationships/image" Target="../media/image3.sv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tiff"/><Relationship Id="rId3" Type="http://schemas.openxmlformats.org/officeDocument/2006/relationships/image" Target="../media/image36.tiff"/><Relationship Id="rId2" Type="http://schemas.openxmlformats.org/officeDocument/2006/relationships/image" Target="../media/image3.sv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tiff"/><Relationship Id="rId3" Type="http://schemas.openxmlformats.org/officeDocument/2006/relationships/image" Target="../media/image38.tiff"/><Relationship Id="rId2" Type="http://schemas.openxmlformats.org/officeDocument/2006/relationships/image" Target="../media/image3.svg"/><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tiff"/><Relationship Id="rId2" Type="http://schemas.openxmlformats.org/officeDocument/2006/relationships/image" Target="../media/image3.sv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tiff"/><Relationship Id="rId2" Type="http://schemas.openxmlformats.org/officeDocument/2006/relationships/image" Target="../media/image3.sv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svg"/><Relationship Id="rId2" Type="http://schemas.openxmlformats.org/officeDocument/2006/relationships/image" Target="../media/image28.png"/><Relationship Id="rId1" Type="http://schemas.openxmlformats.org/officeDocument/2006/relationships/tags" Target="../tags/tag73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tiff"/><Relationship Id="rId3" Type="http://schemas.openxmlformats.org/officeDocument/2006/relationships/image" Target="../media/image42.tiff"/><Relationship Id="rId2" Type="http://schemas.openxmlformats.org/officeDocument/2006/relationships/image" Target="../media/image3.sv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tiff"/><Relationship Id="rId3" Type="http://schemas.openxmlformats.org/officeDocument/2006/relationships/image" Target="../media/image44.tiff"/><Relationship Id="rId2" Type="http://schemas.openxmlformats.org/officeDocument/2006/relationships/image" Target="../media/image3.sv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tiff"/><Relationship Id="rId3" Type="http://schemas.openxmlformats.org/officeDocument/2006/relationships/image" Target="../media/image47.tiff"/><Relationship Id="rId2" Type="http://schemas.openxmlformats.org/officeDocument/2006/relationships/image" Target="../media/image3.sv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tiff"/><Relationship Id="rId2" Type="http://schemas.openxmlformats.org/officeDocument/2006/relationships/image" Target="../media/image3.sv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tiff"/><Relationship Id="rId2" Type="http://schemas.openxmlformats.org/officeDocument/2006/relationships/image" Target="../media/image3.svg"/><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tiff"/><Relationship Id="rId2" Type="http://schemas.openxmlformats.org/officeDocument/2006/relationships/image" Target="../media/image3.sv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tiff"/><Relationship Id="rId2" Type="http://schemas.openxmlformats.org/officeDocument/2006/relationships/image" Target="../media/image3.sv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svg"/><Relationship Id="rId6" Type="http://schemas.openxmlformats.org/officeDocument/2006/relationships/image" Target="../media/image29.png"/><Relationship Id="rId5" Type="http://schemas.openxmlformats.org/officeDocument/2006/relationships/image" Target="../media/image55.tiff"/><Relationship Id="rId4" Type="http://schemas.openxmlformats.org/officeDocument/2006/relationships/image" Target="../media/image54.tiff"/><Relationship Id="rId3" Type="http://schemas.openxmlformats.org/officeDocument/2006/relationships/image" Target="../media/image53.tiff"/><Relationship Id="rId2" Type="http://schemas.openxmlformats.org/officeDocument/2006/relationships/image" Target="../media/image3.svg"/><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9.png"/><Relationship Id="rId4" Type="http://schemas.openxmlformats.org/officeDocument/2006/relationships/image" Target="../media/image57.tiff"/><Relationship Id="rId3" Type="http://schemas.openxmlformats.org/officeDocument/2006/relationships/image" Target="../media/image56.tiff"/><Relationship Id="rId2" Type="http://schemas.openxmlformats.org/officeDocument/2006/relationships/image" Target="../media/image3.sv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29.png"/><Relationship Id="rId3" Type="http://schemas.openxmlformats.org/officeDocument/2006/relationships/image" Target="../media/image58.tiff"/><Relationship Id="rId2" Type="http://schemas.openxmlformats.org/officeDocument/2006/relationships/image" Target="../media/image3.sv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3.tiff"/><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 Id="rId3" Type="http://schemas.openxmlformats.org/officeDocument/2006/relationships/image" Target="../media/image59.tiff"/><Relationship Id="rId2" Type="http://schemas.openxmlformats.org/officeDocument/2006/relationships/image" Target="../media/image3.sv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tiff"/><Relationship Id="rId2" Type="http://schemas.openxmlformats.org/officeDocument/2006/relationships/image" Target="../media/image3.svg"/><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6.tiff"/><Relationship Id="rId2" Type="http://schemas.openxmlformats.org/officeDocument/2006/relationships/image" Target="../media/image3.svg"/><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tiff"/><Relationship Id="rId2" Type="http://schemas.openxmlformats.org/officeDocument/2006/relationships/image" Target="../media/image3.sv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tiff"/><Relationship Id="rId3" Type="http://schemas.openxmlformats.org/officeDocument/2006/relationships/image" Target="../media/image68.tiff"/><Relationship Id="rId2" Type="http://schemas.openxmlformats.org/officeDocument/2006/relationships/image" Target="../media/image3.svg"/><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tiff"/><Relationship Id="rId2" Type="http://schemas.openxmlformats.org/officeDocument/2006/relationships/image" Target="../media/image3.svg"/><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tiff"/><Relationship Id="rId2" Type="http://schemas.openxmlformats.org/officeDocument/2006/relationships/image" Target="../media/image3.svg"/><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tiff"/><Relationship Id="rId2" Type="http://schemas.openxmlformats.org/officeDocument/2006/relationships/image" Target="../media/image3.svg"/><Relationship Id="rId1" Type="http://schemas.openxmlformats.org/officeDocument/2006/relationships/image" Target="../media/image28.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2.tiff"/><Relationship Id="rId2" Type="http://schemas.openxmlformats.org/officeDocument/2006/relationships/image" Target="../media/image3.svg"/><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tiff"/><Relationship Id="rId2" Type="http://schemas.openxmlformats.org/officeDocument/2006/relationships/image" Target="../media/image3.svg"/><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tiff"/><Relationship Id="rId2" Type="http://schemas.openxmlformats.org/officeDocument/2006/relationships/image" Target="../media/image3.svg"/><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7.tiff"/><Relationship Id="rId4" Type="http://schemas.openxmlformats.org/officeDocument/2006/relationships/image" Target="../media/image76.tiff"/><Relationship Id="rId3" Type="http://schemas.openxmlformats.org/officeDocument/2006/relationships/image" Target="../media/image75.tiff"/><Relationship Id="rId2" Type="http://schemas.openxmlformats.org/officeDocument/2006/relationships/image" Target="../media/image3.svg"/><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tiff"/><Relationship Id="rId3" Type="http://schemas.openxmlformats.org/officeDocument/2006/relationships/hyperlink" Target="https://stackoverflow.com/questions/52443276/how-to-exclude-getter-only-properties-from-type-in-typescript" TargetMode="External"/><Relationship Id="rId2" Type="http://schemas.openxmlformats.org/officeDocument/2006/relationships/image" Target="../media/image3.svg"/><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tiff"/><Relationship Id="rId2" Type="http://schemas.openxmlformats.org/officeDocument/2006/relationships/image" Target="../media/image3.svg"/><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tiff"/><Relationship Id="rId3" Type="http://schemas.openxmlformats.org/officeDocument/2006/relationships/image" Target="../media/image80.tiff"/><Relationship Id="rId2" Type="http://schemas.openxmlformats.org/officeDocument/2006/relationships/image" Target="../media/image3.svg"/><Relationship Id="rId1" Type="http://schemas.openxmlformats.org/officeDocument/2006/relationships/image" Target="../media/image28.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tiff"/><Relationship Id="rId2" Type="http://schemas.openxmlformats.org/officeDocument/2006/relationships/image" Target="../media/image3.svg"/><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tiff"/><Relationship Id="rId2" Type="http://schemas.openxmlformats.org/officeDocument/2006/relationships/image" Target="../media/image3.svg"/><Relationship Id="rId1" Type="http://schemas.openxmlformats.org/officeDocument/2006/relationships/image" Target="../media/image28.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tiff"/><Relationship Id="rId3" Type="http://schemas.openxmlformats.org/officeDocument/2006/relationships/image" Target="../media/image84.tiff"/><Relationship Id="rId2" Type="http://schemas.openxmlformats.org/officeDocument/2006/relationships/image" Target="../media/image3.svg"/><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tiff"/><Relationship Id="rId2" Type="http://schemas.openxmlformats.org/officeDocument/2006/relationships/image" Target="../media/image3.svg"/><Relationship Id="rId1" Type="http://schemas.openxmlformats.org/officeDocument/2006/relationships/image" Target="../media/image28.png"/></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tiff"/><Relationship Id="rId3" Type="http://schemas.openxmlformats.org/officeDocument/2006/relationships/image" Target="../media/image86.tiff"/><Relationship Id="rId2" Type="http://schemas.openxmlformats.org/officeDocument/2006/relationships/image" Target="../media/image3.svg"/><Relationship Id="rId1" Type="http://schemas.openxmlformats.org/officeDocument/2006/relationships/image" Target="../media/image28.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88.tiff"/><Relationship Id="rId2" Type="http://schemas.openxmlformats.org/officeDocument/2006/relationships/image" Target="../media/image3.svg"/><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0.tiff"/><Relationship Id="rId3" Type="http://schemas.openxmlformats.org/officeDocument/2006/relationships/image" Target="../media/image89.tiff"/><Relationship Id="rId2" Type="http://schemas.openxmlformats.org/officeDocument/2006/relationships/image" Target="../media/image3.svg"/><Relationship Id="rId1"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tiff"/><Relationship Id="rId3" Type="http://schemas.openxmlformats.org/officeDocument/2006/relationships/image" Target="../media/image6.tiff"/><Relationship Id="rId2" Type="http://schemas.openxmlformats.org/officeDocument/2006/relationships/image" Target="../media/image3.svg"/><Relationship Id="rId1" Type="http://schemas.openxmlformats.org/officeDocument/2006/relationships/image" Target="../media/image2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tiff"/><Relationship Id="rId2" Type="http://schemas.openxmlformats.org/officeDocument/2006/relationships/image" Target="../media/image3.svg"/><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svg"/><Relationship Id="rId6" Type="http://schemas.openxmlformats.org/officeDocument/2006/relationships/image" Target="../media/image30.png"/><Relationship Id="rId5" Type="http://schemas.openxmlformats.org/officeDocument/2006/relationships/image" Target="../media/image10.svg"/><Relationship Id="rId4" Type="http://schemas.openxmlformats.org/officeDocument/2006/relationships/image" Target="../media/image29.png"/><Relationship Id="rId3" Type="http://schemas.openxmlformats.org/officeDocument/2006/relationships/image" Target="../media/image9.tiff"/><Relationship Id="rId2" Type="http://schemas.openxmlformats.org/officeDocument/2006/relationships/image" Target="../media/image3.sv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520065" y="2558415"/>
            <a:ext cx="9144000" cy="2395855"/>
          </a:xfrm>
        </p:spPr>
        <p:txBody>
          <a:bodyPr/>
          <a:p>
            <a:r>
              <a:rPr lang="en-US" altLang="zh-CN" sz="8000">
                <a:latin typeface="Yuanti SC Regular" panose="02010600040101010101" charset="-122"/>
                <a:ea typeface="Yuanti SC Regular" panose="02010600040101010101" charset="-122"/>
                <a:cs typeface="Yuanti SC Regular" panose="02010600040101010101" charset="-122"/>
              </a:rPr>
              <a:t>Typescript</a:t>
            </a:r>
            <a:br>
              <a:rPr lang="en-US" altLang="zh-CN" sz="8000">
                <a:latin typeface="Yuanti SC Regular" panose="02010600040101010101" charset="-122"/>
                <a:ea typeface="Yuanti SC Regular" panose="02010600040101010101" charset="-122"/>
                <a:cs typeface="Yuanti SC Regular" panose="02010600040101010101" charset="-122"/>
              </a:rPr>
            </a:br>
            <a:r>
              <a:rPr lang="zh-CN" altLang="en-US" sz="8000">
                <a:latin typeface="Yuanti SC Regular" panose="02010600040101010101" charset="-122"/>
                <a:ea typeface="Yuanti SC Regular" panose="02010600040101010101" charset="-122"/>
                <a:cs typeface="Yuanti SC Regular" panose="02010600040101010101" charset="-122"/>
              </a:rPr>
              <a:t>高级类型详解</a:t>
            </a:r>
            <a:endParaRPr lang="zh-CN" altLang="en-US" sz="8000">
              <a:latin typeface="Yuanti SC Regular" panose="02010600040101010101" charset="-122"/>
              <a:ea typeface="Yuanti SC Regular" panose="02010600040101010101" charset="-122"/>
              <a:cs typeface="Yuanti SC Regular" panose="02010600040101010101" charset="-122"/>
            </a:endParaRPr>
          </a:p>
        </p:txBody>
      </p:sp>
      <p:sp>
        <p:nvSpPr>
          <p:cNvPr id="4" name="文本框 3"/>
          <p:cNvSpPr txBox="1"/>
          <p:nvPr/>
        </p:nvSpPr>
        <p:spPr>
          <a:xfrm>
            <a:off x="340360" y="473710"/>
            <a:ext cx="5730240" cy="1014730"/>
          </a:xfrm>
          <a:prstGeom prst="rect">
            <a:avLst/>
          </a:prstGeom>
          <a:noFill/>
        </p:spPr>
        <p:txBody>
          <a:bodyPr wrap="square" rtlCol="0">
            <a:spAutoFit/>
          </a:bodyPr>
          <a:p>
            <a:r>
              <a:rPr lang="zh-CN" altLang="en-US" sz="6000">
                <a:solidFill>
                  <a:srgbClr val="FF0000"/>
                </a:solidFill>
                <a:latin typeface="Yuanti SC Regular" panose="02010600040101010101" charset="-122"/>
                <a:ea typeface="Yuanti SC Regular" panose="02010600040101010101" charset="-122"/>
                <a:cs typeface="Yuanti SC Regular" panose="02010600040101010101" charset="-122"/>
              </a:rPr>
              <a:t>前端技术分享 </a:t>
            </a:r>
            <a:endParaRPr lang="zh-CN" altLang="en-US" sz="6000">
              <a:solidFill>
                <a:srgbClr val="FF0000"/>
              </a:solidFill>
              <a:latin typeface="Yuanti SC Regular" panose="02010600040101010101" charset="-122"/>
              <a:ea typeface="Yuanti SC Regular" panose="02010600040101010101" charset="-122"/>
              <a:cs typeface="Yuanti SC Regular" panose="02010600040101010101" charset="-122"/>
            </a:endParaRPr>
          </a:p>
        </p:txBody>
      </p:sp>
      <p:sp>
        <p:nvSpPr>
          <p:cNvPr id="5" name="文本框 4"/>
          <p:cNvSpPr txBox="1"/>
          <p:nvPr/>
        </p:nvSpPr>
        <p:spPr>
          <a:xfrm>
            <a:off x="4375785" y="5410200"/>
            <a:ext cx="2316480" cy="460375"/>
          </a:xfrm>
          <a:prstGeom prst="rect">
            <a:avLst/>
          </a:prstGeom>
          <a:noFill/>
        </p:spPr>
        <p:txBody>
          <a:bodyPr wrap="none" rtlCol="0">
            <a:spAutoFit/>
          </a:bodyPr>
          <a:p>
            <a:r>
              <a:rPr lang="zh-CN" altLang="en-US" sz="2400">
                <a:latin typeface="Yuanti SC Regular" panose="02010600040101010101" charset="-122"/>
                <a:ea typeface="Yuanti SC Regular" panose="02010600040101010101" charset="-122"/>
              </a:rPr>
              <a:t>主讲人：刘顺利</a:t>
            </a:r>
            <a:endParaRPr lang="zh-CN" altLang="en-US" sz="2400">
              <a:latin typeface="Yuanti SC Regular" panose="02010600040101010101" charset="-122"/>
              <a:ea typeface="Yuanti SC Regular" panose="0201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6417945" cy="523240"/>
          </a:xfrm>
        </p:spPr>
        <p:txBody>
          <a:bodyPr>
            <a:normAutofit fontScale="90000"/>
          </a:bodyPr>
          <a:p>
            <a:r>
              <a:rPr lang="zh-CN" altLang="en-US" sz="3200">
                <a:latin typeface="PingFang SC Regular" panose="020B0400000000000000" charset="-122"/>
                <a:ea typeface="PingFang SC Regular" panose="020B0400000000000000" charset="-122"/>
                <a:cs typeface="PingFang SC Regular" panose="020B0400000000000000" charset="-122"/>
                <a:sym typeface="+mn-ea"/>
              </a:rPr>
              <a:t>extends关键词特性（划重点）</a:t>
            </a:r>
            <a:r>
              <a:rPr lang="en-US" altLang="zh-CN" sz="3200">
                <a:latin typeface="PingFang SC Regular" panose="020B0400000000000000" charset="-122"/>
                <a:ea typeface="PingFang SC Regular" panose="020B0400000000000000" charset="-122"/>
                <a:cs typeface="PingFang SC Regular" panose="020B0400000000000000" charset="-122"/>
                <a:sym typeface="+mn-ea"/>
              </a:rPr>
              <a:t>PART</a:t>
            </a:r>
            <a:r>
              <a:rPr lang="en-US" altLang="zh-CN" sz="3200">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3</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767715"/>
            <a:ext cx="10183495" cy="706755"/>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rPr>
              <a:t>总结：</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extends关键词</a:t>
            </a:r>
            <a:r>
              <a:rPr lang="zh-CN" altLang="en-US" sz="2000">
                <a:latin typeface="PingFang SC Regular" panose="020B0400000000000000" charset="-122"/>
                <a:ea typeface="PingFang SC Regular" panose="020B0400000000000000" charset="-122"/>
                <a:cs typeface="PingFang SC Regular" panose="020B0400000000000000" charset="-122"/>
              </a:rPr>
              <a:t>前面的参数为</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联合类型</a:t>
            </a:r>
            <a:r>
              <a:rPr lang="zh-CN" altLang="en-US" sz="2000">
                <a:latin typeface="PingFang SC Regular" panose="020B0400000000000000" charset="-122"/>
                <a:ea typeface="PingFang SC Regular" panose="020B0400000000000000" charset="-122"/>
                <a:cs typeface="PingFang SC Regular" panose="020B0400000000000000" charset="-122"/>
              </a:rPr>
              <a:t>时则会</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分解</a:t>
            </a:r>
            <a:r>
              <a:rPr lang="zh-CN" altLang="en-US" sz="2000">
                <a:latin typeface="PingFang SC Regular" panose="020B0400000000000000" charset="-122"/>
                <a:ea typeface="PingFang SC Regular" panose="020B0400000000000000" charset="-122"/>
                <a:cs typeface="PingFang SC Regular" panose="020B0400000000000000" charset="-122"/>
              </a:rPr>
              <a:t>（依次遍历所有的子类型进行条件判断）联合类型进行判断。然后将</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最终的结果组成新的联合类型</a:t>
            </a:r>
            <a:r>
              <a:rPr lang="zh-CN" altLang="en-US" sz="2000">
                <a:latin typeface="PingFang SC Regular" panose="020B0400000000000000" charset="-122"/>
                <a:ea typeface="PingFang SC Regular" panose="020B0400000000000000" charset="-122"/>
                <a:cs typeface="PingFang SC Regular" panose="020B0400000000000000" charset="-122"/>
              </a:rPr>
              <a:t>。 </a:t>
            </a:r>
            <a:r>
              <a:rPr lang="zh-CN" altLang="en-US" sz="2000" b="1">
                <a:latin typeface="PingFang SC Semibold" panose="020B0400000000000000" charset="-122"/>
                <a:ea typeface="PingFang SC Semibold" panose="020B0400000000000000" charset="-122"/>
                <a:cs typeface="PingFang SC Regular" panose="020B0400000000000000" charset="-122"/>
              </a:rPr>
              <a:t>重点敲黑板！！！！</a:t>
            </a:r>
            <a:endParaRPr lang="zh-CN" altLang="en-US" sz="2000" b="1">
              <a:latin typeface="PingFang SC Semibold" panose="020B0400000000000000" charset="-122"/>
              <a:ea typeface="PingFang SC Semibold" panose="020B0400000000000000" charset="-122"/>
              <a:cs typeface="PingFang SC Regular" panose="020B0400000000000000" charset="-122"/>
            </a:endParaRPr>
          </a:p>
        </p:txBody>
      </p:sp>
      <p:grpSp>
        <p:nvGrpSpPr>
          <p:cNvPr id="7" name="组合 6"/>
          <p:cNvGrpSpPr/>
          <p:nvPr/>
        </p:nvGrpSpPr>
        <p:grpSpPr>
          <a:xfrm>
            <a:off x="1149350" y="1796415"/>
            <a:ext cx="7711440" cy="503555"/>
            <a:chOff x="1810" y="2829"/>
            <a:chExt cx="12144" cy="793"/>
          </a:xfrm>
        </p:grpSpPr>
        <p:sp>
          <p:nvSpPr>
            <p:cNvPr id="4" name="文本框 3"/>
            <p:cNvSpPr txBox="1"/>
            <p:nvPr/>
          </p:nvSpPr>
          <p:spPr>
            <a:xfrm>
              <a:off x="2857" y="2936"/>
              <a:ext cx="11097" cy="628"/>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rPr>
                <a:t>提问：如何阻止</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extends</a:t>
              </a:r>
              <a:r>
                <a:rPr lang="zh-CN" altLang="en-US" sz="2000">
                  <a:latin typeface="PingFang SC Regular" panose="020B0400000000000000" charset="-122"/>
                  <a:ea typeface="PingFang SC Regular" panose="020B0400000000000000" charset="-122"/>
                  <a:cs typeface="PingFang SC Regular" panose="020B0400000000000000" charset="-122"/>
                </a:rPr>
                <a:t>关键词对于泛型联合类型的分发特性？</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pic>
          <p:nvPicPr>
            <p:cNvPr id="6" name="图片 5" descr="2026638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0" y="2829"/>
              <a:ext cx="793" cy="793"/>
            </a:xfrm>
            <a:prstGeom prst="rect">
              <a:avLst/>
            </a:prstGeom>
          </p:spPr>
        </p:pic>
      </p:grpSp>
      <p:grpSp>
        <p:nvGrpSpPr>
          <p:cNvPr id="13" name="组合 12"/>
          <p:cNvGrpSpPr/>
          <p:nvPr/>
        </p:nvGrpSpPr>
        <p:grpSpPr>
          <a:xfrm>
            <a:off x="1814195" y="2531110"/>
            <a:ext cx="7047230" cy="3312795"/>
            <a:chOff x="2857" y="3986"/>
            <a:chExt cx="11098" cy="5217"/>
          </a:xfrm>
        </p:grpSpPr>
        <p:pic>
          <p:nvPicPr>
            <p:cNvPr id="8" name="图片 7"/>
            <p:cNvPicPr>
              <a:picLocks noChangeAspect="1"/>
            </p:cNvPicPr>
            <p:nvPr/>
          </p:nvPicPr>
          <p:blipFill>
            <a:blip r:embed="rId5"/>
            <a:stretch>
              <a:fillRect/>
            </a:stretch>
          </p:blipFill>
          <p:spPr>
            <a:xfrm>
              <a:off x="2857" y="3986"/>
              <a:ext cx="11097" cy="3566"/>
            </a:xfrm>
            <a:prstGeom prst="rect">
              <a:avLst/>
            </a:prstGeom>
          </p:spPr>
        </p:pic>
        <p:sp>
          <p:nvSpPr>
            <p:cNvPr id="9" name="文本框 8"/>
            <p:cNvSpPr txBox="1"/>
            <p:nvPr/>
          </p:nvSpPr>
          <p:spPr>
            <a:xfrm>
              <a:off x="2857" y="8187"/>
              <a:ext cx="11098" cy="1016"/>
            </a:xfrm>
            <a:prstGeom prst="rect">
              <a:avLst/>
            </a:prstGeom>
            <a:noFill/>
          </p:spPr>
          <p:txBody>
            <a:bodyPr wrap="square" rtlCol="0" anchor="t">
              <a:spAutoFit/>
            </a:bodyPr>
            <a:p>
              <a:r>
                <a:rPr lang="zh-CN" altLang="en-US">
                  <a:latin typeface="PingFang SC Regular" panose="020B0400000000000000" charset="-122"/>
                  <a:ea typeface="PingFang SC Regular" panose="020B0400000000000000" charset="-122"/>
                </a:rPr>
                <a:t>如上所述，如果不想被分解（分发），做法也很简单，可以通过简单的元组类型包裹一层即可。</a:t>
              </a:r>
              <a:endParaRPr lang="zh-CN" altLang="en-US">
                <a:latin typeface="PingFang SC Regular" panose="020B0400000000000000" charset="-122"/>
                <a:ea typeface="PingFang SC Regular" panose="020B0400000000000000" charset="-122"/>
              </a:endParaRPr>
            </a:p>
          </p:txBody>
        </p:sp>
      </p:grpSp>
      <p:grpSp>
        <p:nvGrpSpPr>
          <p:cNvPr id="10" name="组合 9"/>
          <p:cNvGrpSpPr/>
          <p:nvPr/>
        </p:nvGrpSpPr>
        <p:grpSpPr>
          <a:xfrm>
            <a:off x="1117600" y="5987415"/>
            <a:ext cx="7711440" cy="503555"/>
            <a:chOff x="1810" y="2829"/>
            <a:chExt cx="12144" cy="793"/>
          </a:xfrm>
        </p:grpSpPr>
        <p:sp>
          <p:nvSpPr>
            <p:cNvPr id="11" name="文本框 10"/>
            <p:cNvSpPr txBox="1"/>
            <p:nvPr/>
          </p:nvSpPr>
          <p:spPr>
            <a:xfrm>
              <a:off x="2857" y="2936"/>
              <a:ext cx="11097" cy="628"/>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rPr>
                <a:t>再次提问：为什么？</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pic>
          <p:nvPicPr>
            <p:cNvPr id="12" name="图片 11" descr="2026638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0" y="2829"/>
              <a:ext cx="793" cy="793"/>
            </a:xfrm>
            <a:prstGeom prst="rect">
              <a:avLst/>
            </a:prstGeom>
          </p:spPr>
        </p:pic>
      </p:grpSp>
      <p:pic>
        <p:nvPicPr>
          <p:cNvPr id="14" name="图片 13"/>
          <p:cNvPicPr>
            <a:picLocks noChangeAspect="1"/>
          </p:cNvPicPr>
          <p:nvPr/>
        </p:nvPicPr>
        <p:blipFill>
          <a:blip r:embed="rId6"/>
          <a:stretch>
            <a:fillRect/>
          </a:stretch>
        </p:blipFill>
        <p:spPr>
          <a:xfrm>
            <a:off x="8989695" y="3702050"/>
            <a:ext cx="3070860" cy="3155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79400"/>
            <a:ext cx="2715895" cy="523240"/>
          </a:xfrm>
        </p:spPr>
        <p:txBody>
          <a:bodyPr>
            <a:normAutofit fontScale="90000"/>
          </a:bodyPr>
          <a:p>
            <a:r>
              <a:rPr lang="zh-CN" altLang="en-US" sz="3200">
                <a:latin typeface="PingFang SC Regular" panose="020B0400000000000000" charset="-122"/>
                <a:ea typeface="PingFang SC Regular" panose="020B0400000000000000" charset="-122"/>
              </a:rPr>
              <a:t>类型兼容性</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grpSp>
        <p:nvGrpSpPr>
          <p:cNvPr id="10" name="组合 9"/>
          <p:cNvGrpSpPr/>
          <p:nvPr/>
        </p:nvGrpSpPr>
        <p:grpSpPr>
          <a:xfrm>
            <a:off x="1608455" y="1783715"/>
            <a:ext cx="8340090" cy="927100"/>
            <a:chOff x="2532" y="3319"/>
            <a:chExt cx="13134" cy="1460"/>
          </a:xfrm>
        </p:grpSpPr>
        <p:pic>
          <p:nvPicPr>
            <p:cNvPr id="3" name="图片 2" descr="2025806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2" y="3319"/>
              <a:ext cx="1440" cy="1440"/>
            </a:xfrm>
            <a:prstGeom prst="rect">
              <a:avLst/>
            </a:prstGeom>
          </p:spPr>
        </p:pic>
        <p:sp>
          <p:nvSpPr>
            <p:cNvPr id="6" name="文本框 5"/>
            <p:cNvSpPr txBox="1"/>
            <p:nvPr/>
          </p:nvSpPr>
          <p:spPr>
            <a:xfrm>
              <a:off x="3972" y="3473"/>
              <a:ext cx="11695" cy="1307"/>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cs typeface="PingFang SC Regular" panose="020B0400000000000000" charset="-122"/>
                </a:rPr>
                <a:t>集合论中，如果一个集合</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400">
                  <a:latin typeface="PingFang SC Regular" panose="020B0400000000000000" charset="-122"/>
                  <a:ea typeface="PingFang SC Regular" panose="020B0400000000000000" charset="-122"/>
                  <a:cs typeface="PingFang SC Regular" panose="020B0400000000000000" charset="-122"/>
                </a:rPr>
                <a:t>的所有元素在集合</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B</a:t>
              </a:r>
              <a:r>
                <a:rPr lang="zh-CN" altLang="en-US" sz="2400">
                  <a:latin typeface="PingFang SC Regular" panose="020B0400000000000000" charset="-122"/>
                  <a:ea typeface="PingFang SC Regular" panose="020B0400000000000000" charset="-122"/>
                  <a:cs typeface="PingFang SC Regular" panose="020B0400000000000000" charset="-122"/>
                </a:rPr>
                <a:t>中都存在，则</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400">
                  <a:latin typeface="PingFang SC Regular" panose="020B0400000000000000" charset="-122"/>
                  <a:ea typeface="PingFang SC Regular" panose="020B0400000000000000" charset="-122"/>
                  <a:cs typeface="PingFang SC Regular" panose="020B0400000000000000" charset="-122"/>
                </a:rPr>
                <a:t>是</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B</a:t>
              </a:r>
              <a:r>
                <a:rPr lang="zh-CN" altLang="en-US" sz="2400">
                  <a:latin typeface="PingFang SC Regular" panose="020B0400000000000000" charset="-122"/>
                  <a:ea typeface="PingFang SC Regular" panose="020B0400000000000000" charset="-122"/>
                  <a:cs typeface="PingFang SC Regular" panose="020B0400000000000000" charset="-122"/>
                </a:rPr>
                <a:t>的子集；</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grpSp>
      <p:grpSp>
        <p:nvGrpSpPr>
          <p:cNvPr id="11" name="组合 10"/>
          <p:cNvGrpSpPr/>
          <p:nvPr/>
        </p:nvGrpSpPr>
        <p:grpSpPr>
          <a:xfrm>
            <a:off x="1608455" y="3082925"/>
            <a:ext cx="8340725" cy="1198880"/>
            <a:chOff x="2532" y="5814"/>
            <a:chExt cx="13135" cy="1888"/>
          </a:xfrm>
        </p:grpSpPr>
        <p:sp>
          <p:nvSpPr>
            <p:cNvPr id="7" name="文本框 6"/>
            <p:cNvSpPr txBox="1"/>
            <p:nvPr/>
          </p:nvSpPr>
          <p:spPr>
            <a:xfrm>
              <a:off x="4029" y="5814"/>
              <a:ext cx="11638" cy="1888"/>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rPr>
                <a:t>类型系统中，如果一个类型的属性更具体，则该类型是子类型。（因为属性更少则说明该类型约束的更宽泛，是父类型）</a:t>
              </a:r>
              <a:endParaRPr lang="zh-CN" altLang="en-US" sz="2400">
                <a:latin typeface="PingFang SC Regular" panose="020B0400000000000000" charset="-122"/>
                <a:ea typeface="PingFang SC Regular" panose="020B0400000000000000" charset="-122"/>
              </a:endParaRPr>
            </a:p>
          </p:txBody>
        </p:sp>
        <p:pic>
          <p:nvPicPr>
            <p:cNvPr id="8" name="图片 7" descr="2025788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2" y="5814"/>
              <a:ext cx="1440" cy="1440"/>
            </a:xfrm>
            <a:prstGeom prst="rect">
              <a:avLst/>
            </a:prstGeom>
          </p:spPr>
        </p:pic>
      </p:grpSp>
      <p:sp>
        <p:nvSpPr>
          <p:cNvPr id="9" name="文本框 8"/>
          <p:cNvSpPr txBox="1"/>
          <p:nvPr/>
        </p:nvSpPr>
        <p:spPr>
          <a:xfrm>
            <a:off x="1143635" y="1224915"/>
            <a:ext cx="5974080" cy="460375"/>
          </a:xfrm>
          <a:prstGeom prst="rect">
            <a:avLst/>
          </a:prstGeom>
          <a:noFill/>
        </p:spPr>
        <p:txBody>
          <a:bodyPr wrap="none" rtlCol="0">
            <a:spAutoFit/>
          </a:bodyPr>
          <a:p>
            <a:r>
              <a:rPr lang="zh-CN" altLang="en-US" sz="2400">
                <a:latin typeface="PingFang SC Regular" panose="020B0400000000000000" charset="-122"/>
                <a:ea typeface="PingFang SC Regular" panose="020B0400000000000000" charset="-122"/>
              </a:rPr>
              <a:t>在谈论类型兼容性之前，先来看两个概念：</a:t>
            </a:r>
            <a:endParaRPr lang="zh-CN" altLang="en-US" sz="2400">
              <a:latin typeface="PingFang SC Regular" panose="020B0400000000000000" charset="-122"/>
              <a:ea typeface="PingFang SC Regular" panose="020B0400000000000000" charset="-122"/>
            </a:endParaRPr>
          </a:p>
        </p:txBody>
      </p:sp>
      <p:sp>
        <p:nvSpPr>
          <p:cNvPr id="12" name="文本框 11"/>
          <p:cNvSpPr txBox="1"/>
          <p:nvPr/>
        </p:nvSpPr>
        <p:spPr>
          <a:xfrm>
            <a:off x="1064260" y="4479925"/>
            <a:ext cx="10107930" cy="1568450"/>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cs typeface="PingFang SC Regular" panose="020B0400000000000000" charset="-122"/>
              </a:rPr>
              <a:t>因此，我们可以得出基本的结论：</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子类型比父类型更加具体,父类型比子类型更宽泛</a:t>
            </a:r>
            <a:r>
              <a:rPr lang="zh-CN" altLang="en-US" sz="2400">
                <a:latin typeface="PingFang SC Regular" panose="020B0400000000000000" charset="-122"/>
                <a:ea typeface="PingFang SC Regular" panose="020B0400000000000000" charset="-122"/>
                <a:cs typeface="PingFang SC Regular" panose="020B0400000000000000" charset="-122"/>
              </a:rPr>
              <a:t>。下面我们也将基于类型的</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可赋值性</a:t>
            </a:r>
            <a:r>
              <a:rPr lang="zh-CN" altLang="en-US" sz="2400">
                <a:latin typeface="PingFang SC Regular" panose="020B0400000000000000" charset="-122"/>
                <a:ea typeface="PingFang SC Regular" panose="020B0400000000000000" charset="-122"/>
                <a:cs typeface="PingFang SC Regular" panose="020B0400000000000000" charset="-122"/>
              </a:rPr>
              <a:t>（可分配性）、</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协变</a:t>
            </a:r>
            <a:r>
              <a:rPr lang="zh-CN" altLang="en-US" sz="2400">
                <a:latin typeface="PingFang SC Regular" panose="020B0400000000000000" charset="-122"/>
                <a:ea typeface="PingFang SC Regular" panose="020B0400000000000000" charset="-122"/>
                <a:cs typeface="PingFang SC Regular" panose="020B0400000000000000" charset="-122"/>
              </a:rPr>
              <a:t>、</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逆变</a:t>
            </a:r>
            <a:r>
              <a:rPr lang="zh-CN" altLang="en-US" sz="2400">
                <a:latin typeface="PingFang SC Regular" panose="020B0400000000000000" charset="-122"/>
                <a:ea typeface="PingFang SC Regular" panose="020B0400000000000000" charset="-122"/>
                <a:cs typeface="PingFang SC Regular" panose="020B0400000000000000" charset="-122"/>
              </a:rPr>
              <a:t>、</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双向协变</a:t>
            </a:r>
            <a:r>
              <a:rPr lang="zh-CN" altLang="en-US" sz="2400">
                <a:latin typeface="PingFang SC Regular" panose="020B0400000000000000" charset="-122"/>
                <a:ea typeface="PingFang SC Regular" panose="020B0400000000000000" charset="-122"/>
                <a:cs typeface="PingFang SC Regular" panose="020B0400000000000000" charset="-122"/>
              </a:rPr>
              <a:t>等进行进一步的讲解。</a:t>
            </a:r>
            <a:endParaRPr lang="zh-CN" altLang="en-US" sz="2400">
              <a:latin typeface="PingFang SC Regular" panose="020B0400000000000000" charset="-122"/>
              <a:ea typeface="PingFang SC Regular" panose="020B0400000000000000" charset="-122"/>
              <a:cs typeface="PingFang SC Regular" panose="020B0400000000000000" charset="-122"/>
            </a:endParaRPr>
          </a:p>
          <a:p>
            <a:r>
              <a:rPr lang="zh-CN" altLang="en-US" sz="2400">
                <a:latin typeface="PingFang SC Regular" panose="020B0400000000000000" charset="-122"/>
                <a:ea typeface="PingFang SC Regular" panose="020B0400000000000000" charset="-122"/>
                <a:cs typeface="PingFang SC Regular" panose="020B0400000000000000" charset="-122"/>
              </a:rPr>
              <a:t> </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6517005" cy="460375"/>
          </a:xfrm>
        </p:spPr>
        <p:txBody>
          <a:bodyPr>
            <a:normAutofit fontScale="90000"/>
          </a:bodyPr>
          <a:p>
            <a:r>
              <a:rPr lang="zh-CN" altLang="en-US" sz="3200">
                <a:latin typeface="PingFang SC Regular" panose="020B0400000000000000" charset="-122"/>
                <a:ea typeface="PingFang SC Regular" panose="020B0400000000000000" charset="-122"/>
                <a:sym typeface="+mn-ea"/>
              </a:rPr>
              <a:t>类型兼容性 </a:t>
            </a:r>
            <a:r>
              <a:rPr lang="en-US" altLang="zh-CN" sz="3200">
                <a:latin typeface="PingFang SC Regular" panose="020B0400000000000000" charset="-122"/>
                <a:ea typeface="PingFang SC Regular" panose="020B0400000000000000" charset="-122"/>
              </a:rPr>
              <a:t>- </a:t>
            </a:r>
            <a:r>
              <a:rPr lang="zh-CN" altLang="en-US" sz="3200">
                <a:latin typeface="PingFang SC Regular" panose="020B0400000000000000" charset="-122"/>
                <a:ea typeface="PingFang SC Regular" panose="020B0400000000000000" charset="-122"/>
              </a:rPr>
              <a:t>可赋值性</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1064260" y="913765"/>
            <a:ext cx="8230870" cy="4716145"/>
          </a:xfrm>
          <a:prstGeom prst="rect">
            <a:avLst/>
          </a:prstGeom>
        </p:spPr>
      </p:pic>
      <p:sp>
        <p:nvSpPr>
          <p:cNvPr id="4" name="文本框 3"/>
          <p:cNvSpPr txBox="1"/>
          <p:nvPr/>
        </p:nvSpPr>
        <p:spPr>
          <a:xfrm>
            <a:off x="629920" y="5962650"/>
            <a:ext cx="10931525" cy="460375"/>
          </a:xfrm>
          <a:prstGeom prst="rect">
            <a:avLst/>
          </a:prstGeom>
          <a:noFill/>
        </p:spPr>
        <p:txBody>
          <a:bodyPr wrap="none" rtlCol="0">
            <a:spAutoFit/>
          </a:bodyPr>
          <a:p>
            <a:pPr algn="l"/>
            <a:r>
              <a:rPr lang="zh-CN" altLang="en-US" sz="2400">
                <a:latin typeface="PingFang SC Regular" panose="020B0400000000000000" charset="-122"/>
                <a:ea typeface="PingFang SC Regular" panose="020B0400000000000000" charset="-122"/>
                <a:cs typeface="PingFang SC Regular" panose="020B0400000000000000" charset="-122"/>
              </a:rPr>
              <a:t>我们再回过头来看之前的定义：</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子类型比父类型更加具体,父类型比子类型更宽泛</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7438390" cy="460375"/>
          </a:xfrm>
        </p:spPr>
        <p:txBody>
          <a:bodyPr>
            <a:normAutofit fontScale="90000"/>
          </a:bodyPr>
          <a:p>
            <a:r>
              <a:rPr lang="zh-CN" altLang="en-US" sz="3200">
                <a:latin typeface="PingFang SC Regular" panose="020B0400000000000000" charset="-122"/>
                <a:ea typeface="PingFang SC Regular" panose="020B0400000000000000" charset="-122"/>
                <a:sym typeface="+mn-ea"/>
              </a:rPr>
              <a:t>类型兼容性 </a:t>
            </a:r>
            <a:r>
              <a:rPr lang="en-US" altLang="zh-CN" sz="3200">
                <a:latin typeface="PingFang SC Regular" panose="020B0400000000000000" charset="-122"/>
                <a:ea typeface="PingFang SC Regular" panose="020B0400000000000000" charset="-122"/>
                <a:sym typeface="+mn-ea"/>
              </a:rPr>
              <a:t>- </a:t>
            </a:r>
            <a:r>
              <a:rPr lang="zh-CN" altLang="en-US" sz="3200">
                <a:latin typeface="PingFang SC Regular" panose="020B0400000000000000" charset="-122"/>
                <a:ea typeface="PingFang SC Regular" panose="020B0400000000000000" charset="-122"/>
                <a:sym typeface="+mn-ea"/>
              </a:rPr>
              <a:t>可赋值性在联合类型中的特性</a:t>
            </a:r>
            <a:endParaRPr lang="zh-CN" alt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960120" y="1113155"/>
            <a:ext cx="9972040" cy="3515995"/>
          </a:xfrm>
          <a:prstGeom prst="rect">
            <a:avLst/>
          </a:prstGeom>
        </p:spPr>
      </p:pic>
      <p:sp>
        <p:nvSpPr>
          <p:cNvPr id="4" name="文本框 3"/>
          <p:cNvSpPr txBox="1"/>
          <p:nvPr/>
        </p:nvSpPr>
        <p:spPr>
          <a:xfrm>
            <a:off x="988060" y="4958715"/>
            <a:ext cx="5342890" cy="398780"/>
          </a:xfrm>
          <a:prstGeom prst="rect">
            <a:avLst/>
          </a:prstGeom>
          <a:noFill/>
        </p:spPr>
        <p:txBody>
          <a:bodyPr wrap="none" rtlCol="0">
            <a:spAutoFit/>
          </a:bodyPr>
          <a:p>
            <a:pPr algn="l"/>
            <a:r>
              <a:rPr lang="zh-CN" altLang="en-US" sz="2000">
                <a:latin typeface="PingFang SC Regular" panose="020B0400000000000000" charset="-122"/>
                <a:ea typeface="PingFang SC Regular" panose="020B0400000000000000" charset="-122"/>
                <a:cs typeface="PingFang SC Regular" panose="020B0400000000000000" charset="-122"/>
              </a:rPr>
              <a:t>提问：是不是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000">
                <a:latin typeface="PingFang SC Regular" panose="020B0400000000000000" charset="-122"/>
                <a:ea typeface="PingFang SC Regular" panose="020B0400000000000000" charset="-122"/>
                <a:cs typeface="PingFang SC Regular" panose="020B0400000000000000" charset="-122"/>
              </a:rPr>
              <a:t>的类型更多，</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000">
                <a:latin typeface="PingFang SC Regular" panose="020B0400000000000000" charset="-122"/>
                <a:ea typeface="PingFang SC Regular" panose="020B0400000000000000" charset="-122"/>
                <a:cs typeface="PingFang SC Regular" panose="020B0400000000000000" charset="-122"/>
              </a:rPr>
              <a:t>就是子类型呢？</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grpSp>
        <p:nvGrpSpPr>
          <p:cNvPr id="8" name="组合 7"/>
          <p:cNvGrpSpPr/>
          <p:nvPr/>
        </p:nvGrpSpPr>
        <p:grpSpPr>
          <a:xfrm>
            <a:off x="960120" y="5584190"/>
            <a:ext cx="10553700" cy="1024255"/>
            <a:chOff x="1512" y="8794"/>
            <a:chExt cx="16620" cy="1613"/>
          </a:xfrm>
        </p:grpSpPr>
        <p:sp>
          <p:nvSpPr>
            <p:cNvPr id="6" name="文本框 5"/>
            <p:cNvSpPr txBox="1"/>
            <p:nvPr/>
          </p:nvSpPr>
          <p:spPr>
            <a:xfrm>
              <a:off x="1512" y="8794"/>
              <a:ext cx="15085" cy="628"/>
            </a:xfrm>
            <a:prstGeom prst="rect">
              <a:avLst/>
            </a:prstGeom>
            <a:noFill/>
          </p:spPr>
          <p:txBody>
            <a:bodyPr wrap="none" rtlCol="0">
              <a:spAutoFit/>
            </a:bodyPr>
            <a:p>
              <a:pPr algn="l"/>
              <a:r>
                <a:rPr lang="zh-CN" altLang="en-US" sz="2000">
                  <a:latin typeface="PingFang SC Regular" panose="020B0400000000000000" charset="-122"/>
                  <a:ea typeface="PingFang SC Regular" panose="020B0400000000000000" charset="-122"/>
                  <a:cs typeface="PingFang SC Regular" panose="020B0400000000000000" charset="-122"/>
                </a:rPr>
                <a:t>恰恰相反，</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000">
                  <a:latin typeface="PingFang SC Regular" panose="020B0400000000000000" charset="-122"/>
                  <a:ea typeface="PingFang SC Regular" panose="020B0400000000000000" charset="-122"/>
                  <a:cs typeface="PingFang SC Regular" panose="020B0400000000000000" charset="-122"/>
                </a:rPr>
                <a:t>此处类型更多但是其表达的类型更宽泛，所以</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a:t>
              </a:r>
              <a:r>
                <a:rPr lang="zh-CN" altLang="en-US" sz="2000">
                  <a:latin typeface="PingFang SC Regular" panose="020B0400000000000000" charset="-122"/>
                  <a:ea typeface="PingFang SC Regular" panose="020B0400000000000000" charset="-122"/>
                  <a:cs typeface="PingFang SC Regular" panose="020B0400000000000000" charset="-122"/>
                </a:rPr>
                <a:t>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父类型</a:t>
              </a:r>
              <a:r>
                <a:rPr lang="zh-CN" altLang="en-US" sz="2000">
                  <a:latin typeface="PingFang SC Regular" panose="020B0400000000000000" charset="-122"/>
                  <a:ea typeface="PingFang SC Regular" panose="020B0400000000000000" charset="-122"/>
                  <a:cs typeface="PingFang SC Regular" panose="020B0400000000000000" charset="-122"/>
                </a:rPr>
                <a:t>，</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B</a:t>
              </a:r>
              <a:r>
                <a:rPr lang="zh-CN" altLang="en-US" sz="2000">
                  <a:latin typeface="PingFang SC Regular" panose="020B0400000000000000" charset="-122"/>
                  <a:ea typeface="PingFang SC Regular" panose="020B0400000000000000" charset="-122"/>
                  <a:cs typeface="PingFang SC Regular" panose="020B0400000000000000" charset="-122"/>
                </a:rPr>
                <a:t>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子类型</a:t>
              </a:r>
              <a:r>
                <a:rPr lang="zh-CN" altLang="en-US" sz="2000">
                  <a:latin typeface="PingFang SC Regular" panose="020B0400000000000000" charset="-122"/>
                  <a:ea typeface="PingFang SC Regular" panose="020B0400000000000000" charset="-122"/>
                  <a:cs typeface="PingFang SC Regular" panose="020B0400000000000000" charset="-122"/>
                </a:rPr>
                <a:t>。</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sp>
          <p:nvSpPr>
            <p:cNvPr id="7" name="文本框 6"/>
            <p:cNvSpPr txBox="1"/>
            <p:nvPr/>
          </p:nvSpPr>
          <p:spPr>
            <a:xfrm>
              <a:off x="1512" y="9779"/>
              <a:ext cx="16620" cy="628"/>
            </a:xfrm>
            <a:prstGeom prst="rect">
              <a:avLst/>
            </a:prstGeom>
            <a:noFill/>
          </p:spPr>
          <p:txBody>
            <a:bodyPr wrap="none" rtlCol="0">
              <a:spAutoFit/>
            </a:bodyPr>
            <a:p>
              <a:pPr algn="l"/>
              <a:r>
                <a:rPr lang="zh-CN" altLang="en-US" sz="2000">
                  <a:latin typeface="PingFang SC Regular" panose="020B0400000000000000" charset="-122"/>
                  <a:ea typeface="PingFang SC Regular" panose="020B0400000000000000" charset="-122"/>
                  <a:cs typeface="PingFang SC Regular" panose="020B0400000000000000" charset="-122"/>
                </a:rPr>
                <a:t>因此</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b = a</a:t>
              </a:r>
              <a:r>
                <a:rPr lang="zh-CN" altLang="en-US" sz="2000">
                  <a:latin typeface="PingFang SC Regular" panose="020B0400000000000000" charset="-122"/>
                  <a:ea typeface="PingFang SC Regular" panose="020B0400000000000000" charset="-122"/>
                  <a:cs typeface="PingFang SC Regular" panose="020B0400000000000000" charset="-122"/>
                </a:rPr>
                <a:t>不成立（</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父类型不能赋值给子类型</a:t>
              </a:r>
              <a:r>
                <a:rPr lang="zh-CN" altLang="en-US" sz="2000">
                  <a:latin typeface="PingFang SC Regular" panose="020B0400000000000000" charset="-122"/>
                  <a:ea typeface="PingFang SC Regular" panose="020B0400000000000000" charset="-122"/>
                  <a:cs typeface="PingFang SC Regular" panose="020B0400000000000000" charset="-122"/>
                </a:rPr>
                <a:t>），而</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 = b</a:t>
              </a:r>
              <a:r>
                <a:rPr lang="zh-CN" altLang="en-US" sz="2000">
                  <a:latin typeface="PingFang SC Regular" panose="020B0400000000000000" charset="-122"/>
                  <a:ea typeface="PingFang SC Regular" panose="020B0400000000000000" charset="-122"/>
                  <a:cs typeface="PingFang SC Regular" panose="020B0400000000000000" charset="-122"/>
                </a:rPr>
                <a:t>成立（</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子类型可以赋值给父类型</a:t>
              </a:r>
              <a:r>
                <a:rPr lang="zh-CN" altLang="en-US" sz="2000">
                  <a:latin typeface="PingFang SC Regular" panose="020B0400000000000000" charset="-122"/>
                  <a:ea typeface="PingFang SC Regular" panose="020B0400000000000000" charset="-122"/>
                  <a:cs typeface="PingFang SC Regular" panose="020B0400000000000000" charset="-122"/>
                </a:rPr>
                <a:t>）。</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4427220" cy="523240"/>
          </a:xfrm>
        </p:spPr>
        <p:txBody>
          <a:bodyPr>
            <a:normAutofit fontScale="90000"/>
          </a:bodyPr>
          <a:p>
            <a:r>
              <a:rPr lang="zh-CN" altLang="en-US" sz="3200">
                <a:latin typeface="PingFang SC Regular" panose="020B0400000000000000" charset="-122"/>
                <a:ea typeface="PingFang SC Regular" panose="020B0400000000000000" charset="-122"/>
              </a:rPr>
              <a:t>协变和逆变概念</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4" name="图片 3"/>
          <p:cNvPicPr>
            <a:picLocks noChangeAspect="1"/>
          </p:cNvPicPr>
          <p:nvPr/>
        </p:nvPicPr>
        <p:blipFill>
          <a:blip r:embed="rId3"/>
          <a:stretch>
            <a:fillRect/>
          </a:stretch>
        </p:blipFill>
        <p:spPr>
          <a:xfrm>
            <a:off x="422910" y="1707515"/>
            <a:ext cx="7709535" cy="4431030"/>
          </a:xfrm>
          <a:prstGeom prst="rect">
            <a:avLst/>
          </a:prstGeom>
        </p:spPr>
      </p:pic>
      <p:sp>
        <p:nvSpPr>
          <p:cNvPr id="6" name="文本框 5"/>
          <p:cNvSpPr txBox="1"/>
          <p:nvPr/>
        </p:nvSpPr>
        <p:spPr>
          <a:xfrm>
            <a:off x="7869555" y="2174240"/>
            <a:ext cx="3909060" cy="1938020"/>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rPr>
              <a:t>简单说就是，具有父子关系的多个类型，在通过某种构造关系构造成的新的类型，如果还具有父子关系则是</a:t>
            </a:r>
            <a:r>
              <a:rPr lang="zh-CN" altLang="en-US" sz="2000">
                <a:solidFill>
                  <a:srgbClr val="C00000"/>
                </a:solidFill>
                <a:latin typeface="PingFang SC Regular" panose="020B0400000000000000" charset="-122"/>
                <a:ea typeface="PingFang SC Regular" panose="020B0400000000000000" charset="-122"/>
              </a:rPr>
              <a:t>协变</a:t>
            </a:r>
            <a:r>
              <a:rPr lang="zh-CN" altLang="en-US" sz="2000">
                <a:latin typeface="PingFang SC Regular" panose="020B0400000000000000" charset="-122"/>
                <a:ea typeface="PingFang SC Regular" panose="020B0400000000000000" charset="-122"/>
              </a:rPr>
              <a:t>的，而关系逆转了（子变父，父变子）就是</a:t>
            </a:r>
            <a:r>
              <a:rPr lang="zh-CN" altLang="en-US" sz="2000">
                <a:solidFill>
                  <a:srgbClr val="C00000"/>
                </a:solidFill>
                <a:latin typeface="PingFang SC Regular" panose="020B0400000000000000" charset="-122"/>
                <a:ea typeface="PingFang SC Regular" panose="020B0400000000000000" charset="-122"/>
              </a:rPr>
              <a:t>逆变</a:t>
            </a:r>
            <a:r>
              <a:rPr lang="zh-CN" altLang="en-US" sz="2000">
                <a:latin typeface="PingFang SC Regular" panose="020B0400000000000000" charset="-122"/>
                <a:ea typeface="PingFang SC Regular" panose="020B0400000000000000" charset="-122"/>
              </a:rPr>
              <a:t>的。</a:t>
            </a:r>
            <a:endParaRPr lang="zh-CN" altLang="en-US" sz="2000">
              <a:latin typeface="PingFang SC Regular" panose="020B0400000000000000" charset="-122"/>
              <a:ea typeface="PingFang SC Regular" panose="020B0400000000000000" charset="-122"/>
            </a:endParaRPr>
          </a:p>
        </p:txBody>
      </p:sp>
      <p:sp>
        <p:nvSpPr>
          <p:cNvPr id="7" name="文本框 6"/>
          <p:cNvSpPr txBox="1"/>
          <p:nvPr/>
        </p:nvSpPr>
        <p:spPr>
          <a:xfrm>
            <a:off x="660400" y="767715"/>
            <a:ext cx="11118215" cy="645160"/>
          </a:xfrm>
          <a:prstGeom prst="rect">
            <a:avLst/>
          </a:prstGeom>
          <a:noFill/>
        </p:spPr>
        <p:txBody>
          <a:bodyPr wrap="square" rtlCol="0" anchor="t">
            <a:spAutoFit/>
          </a:bodyPr>
          <a:p>
            <a:r>
              <a:rPr lang="zh-CN" altLang="en-US">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协变</a:t>
            </a:r>
            <a:r>
              <a:rPr lang="zh-CN" altLang="en-US">
                <a:latin typeface="PingFang SC Regular" panose="020B0400000000000000" charset="-122"/>
                <a:ea typeface="PingFang SC Regular" panose="020B0400000000000000" charset="-122"/>
                <a:cs typeface="PingFang SC Regular" panose="020B0400000000000000" charset="-122"/>
                <a:sym typeface="+mn-ea"/>
              </a:rPr>
              <a:t>与</a:t>
            </a:r>
            <a:r>
              <a:rPr lang="zh-CN" altLang="en-US">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逆变</a:t>
            </a:r>
            <a:r>
              <a:rPr lang="zh-CN" altLang="en-US">
                <a:latin typeface="PingFang SC Regular" panose="020B0400000000000000" charset="-122"/>
                <a:ea typeface="PingFang SC Regular" panose="020B0400000000000000" charset="-122"/>
                <a:cs typeface="PingFang SC Regular" panose="020B0400000000000000" charset="-122"/>
                <a:sym typeface="+mn-ea"/>
              </a:rPr>
              <a:t>(Covariance and contravariance )是在计算机科学中，描述</a:t>
            </a:r>
            <a:r>
              <a:rPr lang="zh-CN" altLang="en-US">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具有父/子型别关系的</a:t>
            </a:r>
            <a:r>
              <a:rPr lang="zh-CN" altLang="en-US">
                <a:latin typeface="PingFang SC Regular" panose="020B0400000000000000" charset="-122"/>
                <a:ea typeface="PingFang SC Regular" panose="020B0400000000000000" charset="-122"/>
                <a:cs typeface="PingFang SC Regular" panose="020B0400000000000000" charset="-122"/>
                <a:sym typeface="+mn-ea"/>
              </a:rPr>
              <a:t>多个型别通过</a:t>
            </a:r>
            <a:r>
              <a:rPr lang="zh-CN" altLang="en-US">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型别构造器</a:t>
            </a:r>
            <a:r>
              <a:rPr lang="zh-CN" altLang="en-US">
                <a:latin typeface="PingFang SC Regular" panose="020B0400000000000000" charset="-122"/>
                <a:ea typeface="PingFang SC Regular" panose="020B0400000000000000" charset="-122"/>
                <a:cs typeface="PingFang SC Regular" panose="020B0400000000000000" charset="-122"/>
                <a:sym typeface="+mn-ea"/>
              </a:rPr>
              <a:t>构造出的多个复杂型别之间</a:t>
            </a:r>
            <a:r>
              <a:rPr lang="zh-CN" altLang="en-US">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是否有父/子型别关系的</a:t>
            </a:r>
            <a:r>
              <a:rPr lang="zh-CN" altLang="en-US">
                <a:latin typeface="PingFang SC Regular" panose="020B0400000000000000" charset="-122"/>
                <a:ea typeface="PingFang SC Regular" panose="020B0400000000000000" charset="-122"/>
                <a:cs typeface="PingFang SC Regular" panose="020B0400000000000000" charset="-122"/>
                <a:sym typeface="+mn-ea"/>
              </a:rPr>
              <a:t>用语。</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1235710" cy="523240"/>
          </a:xfrm>
        </p:spPr>
        <p:txBody>
          <a:bodyPr>
            <a:normAutofit fontScale="90000"/>
          </a:bodyPr>
          <a:p>
            <a:r>
              <a:rPr lang="zh-CN" altLang="en-US" sz="3200">
                <a:latin typeface="PingFang SC Regular" panose="020B0400000000000000" charset="-122"/>
                <a:ea typeface="PingFang SC Regular" panose="020B0400000000000000" charset="-122"/>
              </a:rPr>
              <a:t>协变</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696595" y="897890"/>
            <a:ext cx="5831205" cy="5391785"/>
          </a:xfrm>
          <a:prstGeom prst="rect">
            <a:avLst/>
          </a:prstGeom>
          <a:ln>
            <a:solidFill>
              <a:schemeClr val="accent1"/>
            </a:solidFill>
          </a:ln>
        </p:spPr>
      </p:pic>
      <p:sp>
        <p:nvSpPr>
          <p:cNvPr id="4" name="文本框 3"/>
          <p:cNvSpPr txBox="1"/>
          <p:nvPr/>
        </p:nvSpPr>
        <p:spPr>
          <a:xfrm>
            <a:off x="6889750" y="1898650"/>
            <a:ext cx="5107940" cy="2306955"/>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cs typeface="PingFang SC Regular" panose="020B0400000000000000" charset="-122"/>
              </a:rPr>
              <a:t>通过</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Eg3</a:t>
            </a:r>
            <a:r>
              <a:rPr lang="zh-CN" altLang="en-US" sz="2400">
                <a:latin typeface="PingFang SC Regular" panose="020B0400000000000000" charset="-122"/>
                <a:ea typeface="PingFang SC Regular" panose="020B0400000000000000" charset="-122"/>
                <a:cs typeface="PingFang SC Regular" panose="020B0400000000000000" charset="-122"/>
              </a:rPr>
              <a:t>和</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Eg4</a:t>
            </a:r>
            <a:r>
              <a:rPr lang="zh-CN" altLang="en-US" sz="2400">
                <a:latin typeface="PingFang SC Regular" panose="020B0400000000000000" charset="-122"/>
                <a:ea typeface="PingFang SC Regular" panose="020B0400000000000000" charset="-122"/>
                <a:cs typeface="PingFang SC Regular" panose="020B0400000000000000" charset="-122"/>
              </a:rPr>
              <a:t>来看：</a:t>
            </a:r>
            <a:endParaRPr lang="zh-CN" altLang="en-US" sz="2400">
              <a:latin typeface="PingFang SC Regular" panose="020B0400000000000000" charset="-122"/>
              <a:ea typeface="PingFang SC Regular" panose="020B0400000000000000" charset="-122"/>
              <a:cs typeface="PingFang SC Regular" panose="020B0400000000000000" charset="-122"/>
            </a:endParaRPr>
          </a:p>
          <a:p>
            <a:r>
              <a:rPr lang="zh-CN" altLang="en-US" sz="2400">
                <a:latin typeface="PingFang SC Regular" panose="020B0400000000000000" charset="-122"/>
                <a:ea typeface="PingFang SC Regular" panose="020B0400000000000000" charset="-122"/>
                <a:cs typeface="PingFang SC Regular" panose="020B0400000000000000" charset="-122"/>
              </a:rPr>
              <a:t>在</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400">
                <a:latin typeface="PingFang SC Regular" panose="020B0400000000000000" charset="-122"/>
                <a:ea typeface="PingFang SC Regular" panose="020B0400000000000000" charset="-122"/>
                <a:cs typeface="PingFang SC Regular" panose="020B0400000000000000" charset="-122"/>
              </a:rPr>
              <a:t>和</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400">
                <a:latin typeface="PingFang SC Regular" panose="020B0400000000000000" charset="-122"/>
                <a:ea typeface="PingFang SC Regular" panose="020B0400000000000000" charset="-122"/>
                <a:cs typeface="PingFang SC Regular" panose="020B0400000000000000" charset="-122"/>
              </a:rPr>
              <a:t>在变成数组后，</a:t>
            </a:r>
            <a:endParaRPr lang="zh-CN" altLang="en-US" sz="2400">
              <a:latin typeface="PingFang SC Regular" panose="020B0400000000000000" charset="-122"/>
              <a:ea typeface="PingFang SC Regular" panose="020B0400000000000000" charset="-122"/>
              <a:cs typeface="PingFang SC Regular" panose="020B0400000000000000" charset="-122"/>
            </a:endParaRPr>
          </a:p>
          <a:p>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Array&lt;Dog&gt;</a:t>
            </a:r>
            <a:r>
              <a:rPr lang="zh-CN" altLang="en-US" sz="2400">
                <a:latin typeface="PingFang SC Regular" panose="020B0400000000000000" charset="-122"/>
                <a:ea typeface="PingFang SC Regular" panose="020B0400000000000000" charset="-122"/>
                <a:cs typeface="PingFang SC Regular" panose="020B0400000000000000" charset="-122"/>
              </a:rPr>
              <a:t>依旧可以赋值给</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Array&lt;Animal&gt;</a:t>
            </a:r>
            <a:r>
              <a:rPr lang="zh-CN" altLang="en-US" sz="2400">
                <a:latin typeface="PingFang SC Regular" panose="020B0400000000000000" charset="-122"/>
                <a:ea typeface="PingFang SC Regular" panose="020B0400000000000000" charset="-122"/>
                <a:cs typeface="PingFang SC Regular" panose="020B0400000000000000" charset="-122"/>
              </a:rPr>
              <a:t>，</a:t>
            </a:r>
            <a:endParaRPr lang="zh-CN" altLang="en-US" sz="2400">
              <a:latin typeface="PingFang SC Regular" panose="020B0400000000000000" charset="-122"/>
              <a:ea typeface="PingFang SC Regular" panose="020B0400000000000000" charset="-122"/>
              <a:cs typeface="PingFang SC Regular" panose="020B0400000000000000" charset="-122"/>
            </a:endParaRPr>
          </a:p>
          <a:p>
            <a:r>
              <a:rPr lang="zh-CN" altLang="en-US" sz="2400">
                <a:latin typeface="PingFang SC Regular" panose="020B0400000000000000" charset="-122"/>
                <a:ea typeface="PingFang SC Regular" panose="020B0400000000000000" charset="-122"/>
                <a:cs typeface="PingFang SC Regular" panose="020B0400000000000000" charset="-122"/>
              </a:rPr>
              <a:t>因此对于</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type MakeArray = Array&lt;</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YourType</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&gt;</a:t>
            </a:r>
            <a:r>
              <a:rPr lang="zh-CN" altLang="en-US" sz="2400">
                <a:latin typeface="PingFang SC Regular" panose="020B0400000000000000" charset="-122"/>
                <a:ea typeface="PingFang SC Regular" panose="020B0400000000000000" charset="-122"/>
                <a:cs typeface="PingFang SC Regular" panose="020B0400000000000000" charset="-122"/>
              </a:rPr>
              <a:t>来说就是</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协变</a:t>
            </a:r>
            <a:r>
              <a:rPr lang="zh-CN" altLang="en-US" sz="2400">
                <a:latin typeface="PingFang SC Regular" panose="020B0400000000000000" charset="-122"/>
                <a:ea typeface="PingFang SC Regular" panose="020B0400000000000000" charset="-122"/>
                <a:cs typeface="PingFang SC Regular" panose="020B0400000000000000" charset="-122"/>
              </a:rPr>
              <a:t>的。</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3375025" cy="460375"/>
          </a:xfrm>
        </p:spPr>
        <p:txBody>
          <a:bodyPr>
            <a:normAutofit fontScale="90000"/>
          </a:bodyPr>
          <a:p>
            <a:r>
              <a:rPr lang="zh-CN" altLang="en-US" sz="3200">
                <a:latin typeface="PingFang SC Regular" panose="020B0400000000000000" charset="-122"/>
                <a:ea typeface="PingFang SC Regular" panose="020B0400000000000000" charset="-122"/>
              </a:rPr>
              <a:t>逆变 </a:t>
            </a:r>
            <a:r>
              <a:rPr lang="en-US" altLang="zh-CN" sz="3200">
                <a:latin typeface="PingFang SC Regular" panose="020B0400000000000000" charset="-122"/>
                <a:ea typeface="PingFang SC Regular" panose="020B0400000000000000" charset="-122"/>
              </a:rPr>
              <a:t>part1</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559435" y="1301115"/>
            <a:ext cx="6446520" cy="5346065"/>
          </a:xfrm>
          <a:prstGeom prst="rect">
            <a:avLst/>
          </a:prstGeom>
        </p:spPr>
      </p:pic>
      <p:sp>
        <p:nvSpPr>
          <p:cNvPr id="4" name="文本框 3"/>
          <p:cNvSpPr txBox="1"/>
          <p:nvPr/>
        </p:nvSpPr>
        <p:spPr>
          <a:xfrm>
            <a:off x="7574280" y="1348105"/>
            <a:ext cx="4085590" cy="1198880"/>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cs typeface="PingFang SC Regular" panose="020B0400000000000000" charset="-122"/>
              </a:rPr>
              <a:t>理论上，</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Animal = Dog</a:t>
            </a:r>
            <a:r>
              <a:rPr lang="zh-CN" altLang="en-US" sz="2400">
                <a:latin typeface="PingFang SC Regular" panose="020B0400000000000000" charset="-122"/>
                <a:ea typeface="PingFang SC Regular" panose="020B0400000000000000" charset="-122"/>
                <a:cs typeface="PingFang SC Regular" panose="020B0400000000000000" charset="-122"/>
              </a:rPr>
              <a:t>是类型安全的，那么</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AnimalFn = DogFn</a:t>
            </a:r>
            <a:r>
              <a:rPr lang="zh-CN" altLang="en-US" sz="2400">
                <a:latin typeface="PingFang SC Regular" panose="020B0400000000000000" charset="-122"/>
                <a:ea typeface="PingFang SC Regular" panose="020B0400000000000000" charset="-122"/>
                <a:cs typeface="PingFang SC Regular" panose="020B0400000000000000" charset="-122"/>
              </a:rPr>
              <a:t>也应该类型安全才对，</a:t>
            </a:r>
            <a:endParaRPr lang="zh-CN" altLang="en-US" sz="2400" b="1">
              <a:latin typeface="PingFang SC Semibold" panose="020B0400000000000000" charset="-122"/>
              <a:ea typeface="PingFang SC Semibold" panose="020B0400000000000000" charset="-122"/>
              <a:cs typeface="PingFang SC Semibold" panose="020B0400000000000000" charset="-122"/>
            </a:endParaRPr>
          </a:p>
        </p:txBody>
      </p:sp>
      <p:sp>
        <p:nvSpPr>
          <p:cNvPr id="6" name="文本框 5"/>
          <p:cNvSpPr txBox="1"/>
          <p:nvPr/>
        </p:nvSpPr>
        <p:spPr>
          <a:xfrm>
            <a:off x="559435" y="840740"/>
            <a:ext cx="3230880" cy="460375"/>
          </a:xfrm>
          <a:prstGeom prst="rect">
            <a:avLst/>
          </a:prstGeom>
          <a:noFill/>
        </p:spPr>
        <p:txBody>
          <a:bodyPr wrap="none" rtlCol="0">
            <a:spAutoFit/>
          </a:bodyPr>
          <a:p>
            <a:r>
              <a:rPr lang="zh-CN" altLang="en-US" sz="2400">
                <a:latin typeface="PingFang SC Regular" panose="020B0400000000000000" charset="-122"/>
                <a:ea typeface="PingFang SC Regular" panose="020B0400000000000000" charset="-122"/>
              </a:rPr>
              <a:t>看个发生逆变的例子：</a:t>
            </a:r>
            <a:endParaRPr lang="zh-CN" altLang="en-US" sz="2400">
              <a:latin typeface="PingFang SC Regular" panose="020B0400000000000000" charset="-122"/>
              <a:ea typeface="PingFang SC Regular" panose="020B0400000000000000" charset="-122"/>
            </a:endParaRPr>
          </a:p>
        </p:txBody>
      </p:sp>
      <p:sp>
        <p:nvSpPr>
          <p:cNvPr id="7" name="文本框 6"/>
          <p:cNvSpPr txBox="1"/>
          <p:nvPr/>
        </p:nvSpPr>
        <p:spPr>
          <a:xfrm>
            <a:off x="7579360" y="2960370"/>
            <a:ext cx="4344670" cy="460375"/>
          </a:xfrm>
          <a:prstGeom prst="rect">
            <a:avLst/>
          </a:prstGeom>
          <a:noFill/>
        </p:spPr>
        <p:txBody>
          <a:bodyPr wrap="square" rtlCol="0" anchor="t">
            <a:spAutoFit/>
          </a:bodyPr>
          <a:p>
            <a:r>
              <a:rPr lang="zh-CN" altLang="en-US" sz="2400" b="1">
                <a:latin typeface="PingFang SC Semibold" panose="020B0400000000000000" charset="-122"/>
                <a:ea typeface="PingFang SC Semibold" panose="020B0400000000000000" charset="-122"/>
                <a:cs typeface="PingFang SC Semibold" panose="020B0400000000000000" charset="-122"/>
                <a:sym typeface="+mn-ea"/>
              </a:rPr>
              <a:t>那么，为什么Ts认为不安全呢？</a:t>
            </a:r>
            <a:endParaRPr lang="zh-CN" altLang="en-US" sz="2400"/>
          </a:p>
        </p:txBody>
      </p:sp>
      <p:pic>
        <p:nvPicPr>
          <p:cNvPr id="8" name="图片 7"/>
          <p:cNvPicPr>
            <a:picLocks noChangeAspect="1"/>
          </p:cNvPicPr>
          <p:nvPr/>
        </p:nvPicPr>
        <p:blipFill>
          <a:blip r:embed="rId4"/>
          <a:stretch>
            <a:fillRect/>
          </a:stretch>
        </p:blipFill>
        <p:spPr>
          <a:xfrm>
            <a:off x="8168640" y="3768725"/>
            <a:ext cx="3166745" cy="3075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40360"/>
            <a:ext cx="2552700" cy="412115"/>
          </a:xfrm>
        </p:spPr>
        <p:txBody>
          <a:bodyPr>
            <a:normAutofit fontScale="90000"/>
          </a:bodyPr>
          <a:p>
            <a:r>
              <a:rPr lang="zh-CN" altLang="en-US" sz="3200">
                <a:latin typeface="PingFang SC Regular" panose="020B0400000000000000" charset="-122"/>
                <a:ea typeface="PingFang SC Regular" panose="020B0400000000000000" charset="-122"/>
              </a:rPr>
              <a:t>协变 </a:t>
            </a:r>
            <a:r>
              <a:rPr lang="en-US" altLang="zh-CN" sz="3200">
                <a:latin typeface="PingFang SC Regular" panose="020B0400000000000000" charset="-122"/>
                <a:ea typeface="PingFang SC Regular" panose="020B0400000000000000" charset="-122"/>
              </a:rPr>
              <a:t>part2</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grpSp>
        <p:nvGrpSpPr>
          <p:cNvPr id="16" name="组合 15"/>
          <p:cNvGrpSpPr/>
          <p:nvPr/>
        </p:nvGrpSpPr>
        <p:grpSpPr>
          <a:xfrm>
            <a:off x="375920" y="1821815"/>
            <a:ext cx="5699760" cy="3200400"/>
            <a:chOff x="592" y="2869"/>
            <a:chExt cx="8976" cy="5040"/>
          </a:xfrm>
        </p:grpSpPr>
        <p:pic>
          <p:nvPicPr>
            <p:cNvPr id="10" name="图片 9"/>
            <p:cNvPicPr>
              <a:picLocks noChangeAspect="1"/>
            </p:cNvPicPr>
            <p:nvPr/>
          </p:nvPicPr>
          <p:blipFill>
            <a:blip r:embed="rId3"/>
            <a:stretch>
              <a:fillRect/>
            </a:stretch>
          </p:blipFill>
          <p:spPr>
            <a:xfrm>
              <a:off x="592" y="2869"/>
              <a:ext cx="8976" cy="3280"/>
            </a:xfrm>
            <a:prstGeom prst="rect">
              <a:avLst/>
            </a:prstGeom>
          </p:spPr>
        </p:pic>
        <p:pic>
          <p:nvPicPr>
            <p:cNvPr id="11" name="图片 10"/>
            <p:cNvPicPr>
              <a:picLocks noChangeAspect="1"/>
            </p:cNvPicPr>
            <p:nvPr/>
          </p:nvPicPr>
          <p:blipFill>
            <a:blip r:embed="rId4"/>
            <a:stretch>
              <a:fillRect/>
            </a:stretch>
          </p:blipFill>
          <p:spPr>
            <a:xfrm>
              <a:off x="592" y="6305"/>
              <a:ext cx="8976" cy="1604"/>
            </a:xfrm>
            <a:prstGeom prst="rect">
              <a:avLst/>
            </a:prstGeom>
          </p:spPr>
        </p:pic>
      </p:grpSp>
      <p:sp>
        <p:nvSpPr>
          <p:cNvPr id="13" name="文本框 12"/>
          <p:cNvSpPr txBox="1"/>
          <p:nvPr/>
        </p:nvSpPr>
        <p:spPr>
          <a:xfrm>
            <a:off x="6075680" y="909320"/>
            <a:ext cx="5897245" cy="5323205"/>
          </a:xfrm>
          <a:prstGeom prst="rect">
            <a:avLst/>
          </a:prstGeom>
          <a:noFill/>
        </p:spPr>
        <p:txBody>
          <a:bodyPr wrap="square" rtlCol="0" anchor="t">
            <a:spAutoFit/>
          </a:bodyPr>
          <a:p>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的类型</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AnimalFn</a:t>
            </a:r>
            <a:r>
              <a:rPr lang="zh-CN" altLang="en-US" sz="2000">
                <a:latin typeface="PingFang SC Regular" panose="020B0400000000000000" charset="-122"/>
                <a:ea typeface="PingFang SC Regular" panose="020B0400000000000000" charset="-122"/>
                <a:cs typeface="PingFang SC Regular" panose="020B0400000000000000" charset="-122"/>
              </a:rPr>
              <a:t>是一个参数为</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类型的函数；</a:t>
            </a:r>
            <a:endParaRPr lang="zh-CN" altLang="en-US" sz="2000">
              <a:latin typeface="PingFang SC Regular" panose="020B0400000000000000" charset="-122"/>
              <a:ea typeface="PingFang SC Regular" panose="020B0400000000000000" charset="-122"/>
              <a:cs typeface="PingFang SC Regular" panose="020B0400000000000000" charset="-122"/>
            </a:endParaRPr>
          </a:p>
          <a:p>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000">
                <a:latin typeface="PingFang SC Regular" panose="020B0400000000000000" charset="-122"/>
                <a:ea typeface="PingFang SC Regular" panose="020B0400000000000000" charset="-122"/>
                <a:cs typeface="PingFang SC Regular" panose="020B0400000000000000" charset="-122"/>
              </a:rPr>
              <a:t>的类型</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DogFn</a:t>
            </a:r>
            <a:r>
              <a:rPr lang="zh-CN" altLang="en-US" sz="2000">
                <a:latin typeface="PingFang SC Regular" panose="020B0400000000000000" charset="-122"/>
                <a:ea typeface="PingFang SC Regular" panose="020B0400000000000000" charset="-122"/>
                <a:cs typeface="PingFang SC Regular" panose="020B0400000000000000" charset="-122"/>
              </a:rPr>
              <a:t>是一个参数为</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000">
                <a:latin typeface="PingFang SC Regular" panose="020B0400000000000000" charset="-122"/>
                <a:ea typeface="PingFang SC Regular" panose="020B0400000000000000" charset="-122"/>
                <a:cs typeface="PingFang SC Regular" panose="020B0400000000000000" charset="-122"/>
              </a:rPr>
              <a:t>的函数。</a:t>
            </a:r>
            <a:endParaRPr lang="zh-CN" altLang="en-US" sz="2000">
              <a:latin typeface="PingFang SC Regular" panose="020B0400000000000000" charset="-122"/>
              <a:ea typeface="PingFang SC Regular" panose="020B0400000000000000" charset="-122"/>
              <a:cs typeface="PingFang SC Regular" panose="020B0400000000000000" charset="-122"/>
            </a:endParaRPr>
          </a:p>
          <a:p>
            <a:endParaRPr lang="zh-CN" altLang="en-US" sz="2000">
              <a:latin typeface="PingFang SC Regular" panose="020B0400000000000000" charset="-122"/>
              <a:ea typeface="PingFang SC Regular" panose="020B0400000000000000" charset="-122"/>
              <a:cs typeface="PingFang SC Regular" panose="020B0400000000000000" charset="-122"/>
            </a:endParaRPr>
          </a:p>
          <a:p>
            <a:r>
              <a:rPr lang="zh-CN" altLang="en-US" sz="2000" b="1">
                <a:latin typeface="PingFang SC Semibold" panose="020B0400000000000000" charset="-122"/>
                <a:ea typeface="PingFang SC Semibold" panose="020B0400000000000000" charset="-122"/>
                <a:cs typeface="PingFang SC Regular" panose="020B0400000000000000" charset="-122"/>
              </a:rPr>
              <a:t>假设</a:t>
            </a:r>
            <a:r>
              <a:rPr lang="zh-CN" altLang="en-US" sz="2000">
                <a:latin typeface="PingFang SC Regular" panose="020B0400000000000000" charset="-122"/>
                <a:ea typeface="PingFang SC Regular" panose="020B0400000000000000" charset="-122"/>
                <a:cs typeface="PingFang SC Regular" panose="020B0400000000000000" charset="-122"/>
              </a:rPr>
              <a:t>TS让</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 = dog</a:t>
            </a:r>
            <a:r>
              <a:rPr lang="zh-CN" altLang="en-US" sz="2000">
                <a:latin typeface="PingFang SC Regular" panose="020B0400000000000000" charset="-122"/>
                <a:ea typeface="PingFang SC Regular" panose="020B0400000000000000" charset="-122"/>
                <a:cs typeface="PingFang SC Regular" panose="020B0400000000000000" charset="-122"/>
              </a:rPr>
              <a:t>可以赋值成功的话，</a:t>
            </a:r>
            <a:endParaRPr lang="zh-CN" altLang="en-US" sz="2000">
              <a:latin typeface="PingFang SC Regular" panose="020B0400000000000000" charset="-122"/>
              <a:ea typeface="PingFang SC Regular" panose="020B0400000000000000" charset="-122"/>
              <a:cs typeface="PingFang SC Regular" panose="020B0400000000000000" charset="-122"/>
            </a:endParaRPr>
          </a:p>
          <a:p>
            <a:r>
              <a:rPr lang="zh-CN" altLang="en-US" sz="2000">
                <a:latin typeface="PingFang SC Regular" panose="020B0400000000000000" charset="-122"/>
                <a:ea typeface="PingFang SC Regular" panose="020B0400000000000000" charset="-122"/>
                <a:cs typeface="PingFang SC Regular" panose="020B0400000000000000" charset="-122"/>
              </a:rPr>
              <a:t>如果我们调用</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函数时，参数传递的不是一个</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dogIns</a:t>
            </a:r>
            <a:r>
              <a:rPr lang="zh-CN" altLang="en-US" sz="2000">
                <a:latin typeface="PingFang SC Regular" panose="020B0400000000000000" charset="-122"/>
                <a:ea typeface="PingFang SC Regular" panose="020B0400000000000000" charset="-122"/>
                <a:cs typeface="PingFang SC Regular" panose="020B0400000000000000" charset="-122"/>
              </a:rPr>
              <a:t>，而且一个其他的类型，比如参数我传递一个</a:t>
            </a:r>
            <a:r>
              <a:rPr lang="zh-CN" altLang="en-US" sz="2000" b="1">
                <a:latin typeface="PingFang SC Semibold" panose="020B0400000000000000" charset="-122"/>
                <a:ea typeface="PingFang SC Semibold" panose="020B0400000000000000" charset="-122"/>
                <a:cs typeface="PingFang SC Regular" panose="020B0400000000000000" charset="-122"/>
              </a:rPr>
              <a:t>猫</a:t>
            </a:r>
            <a:r>
              <a:rPr lang="zh-CN" altLang="en-US" sz="2000">
                <a:latin typeface="PingFang SC Regular" panose="020B0400000000000000" charset="-122"/>
                <a:ea typeface="PingFang SC Regular" panose="020B0400000000000000" charset="-122"/>
                <a:cs typeface="PingFang SC Regular" panose="020B0400000000000000" charset="-122"/>
              </a:rPr>
              <a:t> </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animal({name: 'cat'})</a:t>
            </a:r>
            <a:r>
              <a:rPr lang="zh-CN" altLang="en-US" sz="2000">
                <a:latin typeface="PingFang SC Regular" panose="020B0400000000000000" charset="-122"/>
                <a:ea typeface="PingFang SC Regular" panose="020B0400000000000000" charset="-122"/>
                <a:cs typeface="PingFang SC Regular" panose="020B0400000000000000" charset="-122"/>
              </a:rPr>
              <a:t>，此时类型是满足的，因为</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的参数类型要求是</a:t>
            </a:r>
            <a:r>
              <a:rPr lang="en-US" altLang="zh-CN"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，参数</a:t>
            </a:r>
            <a:r>
              <a:rPr lang="zh-CN" altLang="en-US" sz="2000" b="1">
                <a:latin typeface="PingFang SC Semibold" panose="020B0400000000000000" charset="-122"/>
                <a:ea typeface="PingFang SC Semibold" panose="020B0400000000000000" charset="-122"/>
                <a:cs typeface="PingFang SC Semibold" panose="020B0400000000000000" charset="-122"/>
              </a:rPr>
              <a:t>“猫”</a:t>
            </a:r>
            <a:r>
              <a:rPr lang="zh-CN" altLang="en-US" sz="2000">
                <a:latin typeface="PingFang SC Regular" panose="020B0400000000000000" charset="-122"/>
                <a:ea typeface="PingFang SC Regular" panose="020B0400000000000000" charset="-122"/>
                <a:cs typeface="PingFang SC Regular" panose="020B0400000000000000" charset="-122"/>
              </a:rPr>
              <a:t>显然是符合要求的。</a:t>
            </a:r>
            <a:endParaRPr lang="zh-CN" altLang="en-US" sz="2000">
              <a:latin typeface="PingFang SC Regular" panose="020B0400000000000000" charset="-122"/>
              <a:ea typeface="PingFang SC Regular" panose="020B0400000000000000" charset="-122"/>
              <a:cs typeface="PingFang SC Regular" panose="020B0400000000000000" charset="-122"/>
            </a:endParaRPr>
          </a:p>
          <a:p>
            <a:r>
              <a:rPr lang="zh-CN" altLang="en-US" sz="2000">
                <a:latin typeface="PingFang SC Regular" panose="020B0400000000000000" charset="-122"/>
                <a:ea typeface="PingFang SC Regular" panose="020B0400000000000000" charset="-122"/>
                <a:cs typeface="PingFang SC Regular" panose="020B0400000000000000" charset="-122"/>
              </a:rPr>
              <a:t>但是，问题却是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经过</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 = dog</a:t>
            </a:r>
            <a:r>
              <a:rPr lang="zh-CN" altLang="en-US" sz="2000">
                <a:latin typeface="PingFang SC Regular" panose="020B0400000000000000" charset="-122"/>
                <a:ea typeface="PingFang SC Regular" panose="020B0400000000000000" charset="-122"/>
                <a:cs typeface="PingFang SC Regular" panose="020B0400000000000000" charset="-122"/>
              </a:rPr>
              <a:t>赋值之后，实际变成了</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000">
                <a:latin typeface="PingFang SC Regular" panose="020B0400000000000000" charset="-122"/>
                <a:ea typeface="PingFang SC Regular" panose="020B0400000000000000" charset="-122"/>
                <a:cs typeface="PingFang SC Regular" panose="020B0400000000000000" charset="-122"/>
              </a:rPr>
              <a:t>，后续一切针对dog的调用都有可能是错的。</a:t>
            </a:r>
            <a:endParaRPr lang="zh-CN" altLang="en-US" sz="2000">
              <a:latin typeface="PingFang SC Regular" panose="020B0400000000000000" charset="-122"/>
              <a:ea typeface="PingFang SC Regular" panose="020B0400000000000000" charset="-122"/>
              <a:cs typeface="PingFang SC Regular" panose="020B0400000000000000" charset="-122"/>
            </a:endParaRPr>
          </a:p>
          <a:p>
            <a:endParaRPr lang="zh-CN" altLang="en-US" sz="2000">
              <a:latin typeface="PingFang SC Regular" panose="020B0400000000000000" charset="-122"/>
              <a:ea typeface="PingFang SC Regular" panose="020B0400000000000000" charset="-122"/>
              <a:cs typeface="PingFang SC Regular" panose="020B0400000000000000" charset="-122"/>
            </a:endParaRPr>
          </a:p>
          <a:p>
            <a:r>
              <a:rPr lang="zh-CN" altLang="en-US" sz="2000">
                <a:latin typeface="PingFang SC Regular" panose="020B0400000000000000" charset="-122"/>
                <a:ea typeface="PingFang SC Regular" panose="020B0400000000000000" charset="-122"/>
                <a:cs typeface="PingFang SC Regular" panose="020B0400000000000000" charset="-122"/>
              </a:rPr>
              <a:t>举个例子，比如我调用</a:t>
            </a:r>
            <a:r>
              <a:rPr lang="en-US" altLang="zh-CN" sz="2000">
                <a:solidFill>
                  <a:srgbClr val="C00000"/>
                </a:solidFill>
                <a:latin typeface="PingFang SC Regular" panose="020B0400000000000000" charset="-122"/>
                <a:ea typeface="PingFang SC Regular" panose="020B0400000000000000" charset="-122"/>
                <a:cs typeface="PingFang SC Regular" panose="020B0400000000000000" charset="-122"/>
              </a:rPr>
              <a:t>dog.break()</a:t>
            </a:r>
            <a:r>
              <a:rPr lang="zh-CN" altLang="en-US" sz="2000">
                <a:latin typeface="PingFang SC Regular" panose="020B0400000000000000" charset="-122"/>
                <a:ea typeface="PingFang SC Regular" panose="020B0400000000000000" charset="-122"/>
                <a:cs typeface="PingFang SC Regular" panose="020B0400000000000000" charset="-122"/>
              </a:rPr>
              <a:t>方法，这个方法是</a:t>
            </a:r>
            <a:r>
              <a:rPr lang="en-US" altLang="zh-CN" sz="20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000">
                <a:latin typeface="PingFang SC Regular" panose="020B0400000000000000" charset="-122"/>
                <a:ea typeface="PingFang SC Regular" panose="020B0400000000000000" charset="-122"/>
                <a:cs typeface="PingFang SC Regular" panose="020B0400000000000000" charset="-122"/>
              </a:rPr>
              <a:t>独有的方法，但是我实际的参数确实</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猫</a:t>
            </a:r>
            <a:r>
              <a:rPr lang="zh-CN" altLang="en-US" sz="2000">
                <a:latin typeface="PingFang SC Regular" panose="020B0400000000000000" charset="-122"/>
                <a:ea typeface="PingFang SC Regular" panose="020B0400000000000000" charset="-122"/>
                <a:cs typeface="PingFang SC Regular" panose="020B0400000000000000" charset="-122"/>
              </a:rPr>
              <a:t>，对</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猫</a:t>
            </a:r>
            <a:r>
              <a:rPr lang="zh-CN" altLang="en-US" sz="2000">
                <a:latin typeface="PingFang SC Regular" panose="020B0400000000000000" charset="-122"/>
                <a:ea typeface="PingFang SC Regular" panose="020B0400000000000000" charset="-122"/>
                <a:cs typeface="PingFang SC Regular" panose="020B0400000000000000" charset="-122"/>
              </a:rPr>
              <a:t>进行</a:t>
            </a:r>
            <a:r>
              <a:rPr lang="en-US" altLang="zh-CN" sz="2000">
                <a:solidFill>
                  <a:srgbClr val="C00000"/>
                </a:solidFill>
                <a:latin typeface="PingFang SC Regular" panose="020B0400000000000000" charset="-122"/>
                <a:ea typeface="PingFang SC Regular" panose="020B0400000000000000" charset="-122"/>
                <a:cs typeface="PingFang SC Regular" panose="020B0400000000000000" charset="-122"/>
              </a:rPr>
              <a:t>dog.break()</a:t>
            </a:r>
            <a:r>
              <a:rPr lang="zh-CN" altLang="en-US" sz="2000">
                <a:latin typeface="PingFang SC Regular" panose="020B0400000000000000" charset="-122"/>
                <a:ea typeface="PingFang SC Regular" panose="020B0400000000000000" charset="-122"/>
                <a:cs typeface="PingFang SC Regular" panose="020B0400000000000000" charset="-122"/>
              </a:rPr>
              <a:t>显然是会错误的。</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sp>
        <p:nvSpPr>
          <p:cNvPr id="14" name="文本框 13"/>
          <p:cNvSpPr txBox="1"/>
          <p:nvPr/>
        </p:nvSpPr>
        <p:spPr>
          <a:xfrm>
            <a:off x="375920" y="5273040"/>
            <a:ext cx="5320665" cy="1322070"/>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rPr>
              <a:t>总结：</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Animal</a:t>
            </a:r>
            <a:r>
              <a:rPr lang="zh-CN" altLang="en-US" sz="2000">
                <a:latin typeface="PingFang SC Regular" panose="020B0400000000000000" charset="-122"/>
                <a:ea typeface="PingFang SC Regular" panose="020B0400000000000000" charset="-122"/>
                <a:cs typeface="PingFang SC Regular" panose="020B0400000000000000" charset="-122"/>
              </a:rPr>
              <a:t>和</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Dog</a:t>
            </a:r>
            <a:r>
              <a:rPr lang="zh-CN" altLang="en-US" sz="2000">
                <a:latin typeface="PingFang SC Regular" panose="020B0400000000000000" charset="-122"/>
                <a:ea typeface="PingFang SC Regular" panose="020B0400000000000000" charset="-122"/>
                <a:cs typeface="PingFang SC Regular" panose="020B0400000000000000" charset="-122"/>
              </a:rPr>
              <a:t>在进行</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type Fn&lt;T&gt; = (arg: T) =&gt; void</a:t>
            </a:r>
            <a:r>
              <a:rPr lang="zh-CN" altLang="en-US" sz="2000" b="1">
                <a:latin typeface="PingFang SC Semibold" panose="020B0400000000000000" charset="-122"/>
                <a:ea typeface="PingFang SC Semibold" panose="020B0400000000000000" charset="-122"/>
                <a:cs typeface="PingFang SC Regular" panose="020B0400000000000000" charset="-122"/>
              </a:rPr>
              <a:t>构造器</a:t>
            </a:r>
            <a:r>
              <a:rPr lang="zh-CN" altLang="en-US" sz="2000">
                <a:latin typeface="PingFang SC Regular" panose="020B0400000000000000" charset="-122"/>
                <a:ea typeface="PingFang SC Regular" panose="020B0400000000000000" charset="-122"/>
                <a:cs typeface="PingFang SC Regular" panose="020B0400000000000000" charset="-122"/>
              </a:rPr>
              <a:t>构造后，父子关系</a:t>
            </a:r>
            <a:r>
              <a:rPr lang="zh-CN" altLang="en-US" sz="2000" b="1">
                <a:latin typeface="PingFang SC Semibold" panose="020B0400000000000000" charset="-122"/>
                <a:ea typeface="PingFang SC Semibold" panose="020B0400000000000000" charset="-122"/>
                <a:cs typeface="PingFang SC Regular" panose="020B0400000000000000" charset="-122"/>
              </a:rPr>
              <a:t>逆转</a:t>
            </a:r>
            <a:r>
              <a:rPr lang="zh-CN" altLang="en-US" sz="2000">
                <a:latin typeface="PingFang SC Regular" panose="020B0400000000000000" charset="-122"/>
                <a:ea typeface="PingFang SC Regular" panose="020B0400000000000000" charset="-122"/>
                <a:cs typeface="PingFang SC Regular" panose="020B0400000000000000" charset="-122"/>
              </a:rPr>
              <a:t>了，此时成为“</a:t>
            </a:r>
            <a:r>
              <a:rPr lang="zh-CN" altLang="en-US" sz="2000" b="1">
                <a:solidFill>
                  <a:srgbClr val="C00000"/>
                </a:solidFill>
                <a:latin typeface="PingFang SC Semibold" panose="020B0400000000000000" charset="-122"/>
                <a:ea typeface="PingFang SC Semibold" panose="020B0400000000000000" charset="-122"/>
                <a:cs typeface="PingFang SC Regular" panose="020B0400000000000000" charset="-122"/>
              </a:rPr>
              <a:t>逆变</a:t>
            </a:r>
            <a:r>
              <a:rPr lang="zh-CN" altLang="en-US" sz="2000">
                <a:latin typeface="PingFang SC Regular" panose="020B0400000000000000" charset="-122"/>
                <a:ea typeface="PingFang SC Regular" panose="020B0400000000000000" charset="-122"/>
                <a:cs typeface="PingFang SC Regular" panose="020B0400000000000000" charset="-122"/>
              </a:rPr>
              <a:t>”。</a:t>
            </a:r>
            <a:endParaRPr lang="zh-CN" altLang="en-US" sz="2000">
              <a:latin typeface="PingFang SC Regular" panose="020B0400000000000000" charset="-122"/>
              <a:ea typeface="PingFang SC Regular" panose="020B0400000000000000" charset="-122"/>
              <a:cs typeface="PingFang SC Regular" panose="020B0400000000000000" charset="-122"/>
            </a:endParaRPr>
          </a:p>
          <a:p>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sp>
        <p:nvSpPr>
          <p:cNvPr id="15" name="文本框 14"/>
          <p:cNvSpPr txBox="1"/>
          <p:nvPr/>
        </p:nvSpPr>
        <p:spPr>
          <a:xfrm>
            <a:off x="375920" y="1109980"/>
            <a:ext cx="3535680" cy="460375"/>
          </a:xfrm>
          <a:prstGeom prst="rect">
            <a:avLst/>
          </a:prstGeom>
          <a:noFill/>
        </p:spPr>
        <p:txBody>
          <a:bodyPr wrap="none" rtlCol="0">
            <a:spAutoFit/>
          </a:bodyPr>
          <a:p>
            <a:r>
              <a:rPr lang="zh-CN" altLang="en-US" sz="2400">
                <a:latin typeface="PingFang SC Regular" panose="020B0400000000000000" charset="-122"/>
                <a:ea typeface="PingFang SC Regular" panose="020B0400000000000000" charset="-122"/>
              </a:rPr>
              <a:t>简化后我们再看下例子：</a:t>
            </a:r>
            <a:endParaRPr lang="zh-CN" altLang="en-US" sz="2400">
              <a:latin typeface="PingFang SC Regular" panose="020B0400000000000000" charset="-122"/>
              <a:ea typeface="PingFang SC Regular" panose="020B04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2025787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528185" y="0"/>
            <a:ext cx="3134995" cy="3134995"/>
          </a:xfrm>
          <a:prstGeom prst="rect">
            <a:avLst/>
          </a:prstGeom>
        </p:spPr>
      </p:pic>
      <p:sp>
        <p:nvSpPr>
          <p:cNvPr id="3" name="文本框 2"/>
          <p:cNvSpPr txBox="1"/>
          <p:nvPr/>
        </p:nvSpPr>
        <p:spPr>
          <a:xfrm>
            <a:off x="1849120" y="3134995"/>
            <a:ext cx="9505315" cy="1014730"/>
          </a:xfrm>
          <a:prstGeom prst="rect">
            <a:avLst/>
          </a:prstGeom>
          <a:noFill/>
        </p:spPr>
        <p:txBody>
          <a:bodyPr wrap="none" rtlCol="0">
            <a:spAutoFit/>
          </a:bodyPr>
          <a:p>
            <a:r>
              <a:rPr lang="en-US" altLang="zh-CN" sz="6000">
                <a:latin typeface="隶变-简" panose="02010600040101010101" charset="-122"/>
                <a:ea typeface="隶变-简" panose="02010600040101010101" charset="-122"/>
                <a:cs typeface="隶变-简" panose="02010600040101010101" charset="-122"/>
              </a:rPr>
              <a:t>But</a:t>
            </a:r>
            <a:r>
              <a:rPr lang="zh-CN" altLang="en-US" sz="6000">
                <a:latin typeface="隶变-简" panose="02010600040101010101" charset="-122"/>
                <a:ea typeface="隶变-简" panose="02010600040101010101" charset="-122"/>
                <a:cs typeface="隶变-简" panose="02010600040101010101" charset="-122"/>
              </a:rPr>
              <a:t>，你以为这就掌握完了？</a:t>
            </a:r>
            <a:endParaRPr lang="zh-CN" altLang="en-US" sz="6000">
              <a:latin typeface="隶变-简" panose="02010600040101010101" charset="-122"/>
              <a:ea typeface="隶变-简" panose="02010600040101010101" charset="-122"/>
              <a:cs typeface="隶变-简" panose="02010600040101010101" charset="-122"/>
            </a:endParaRPr>
          </a:p>
        </p:txBody>
      </p:sp>
      <p:sp>
        <p:nvSpPr>
          <p:cNvPr id="7" name="文本框 6"/>
          <p:cNvSpPr txBox="1"/>
          <p:nvPr/>
        </p:nvSpPr>
        <p:spPr>
          <a:xfrm>
            <a:off x="7863840" y="4333875"/>
            <a:ext cx="1546225" cy="1014730"/>
          </a:xfrm>
          <a:prstGeom prst="rect">
            <a:avLst/>
          </a:prstGeom>
          <a:noFill/>
        </p:spPr>
        <p:txBody>
          <a:bodyPr wrap="none" rtlCol="0">
            <a:spAutoFit/>
          </a:bodyPr>
          <a:p>
            <a:r>
              <a:rPr lang="en-US" altLang="zh-CN" sz="6000">
                <a:latin typeface="娃娃体-简" panose="040B0500000000000000" charset="-122"/>
                <a:ea typeface="娃娃体-简" panose="040B0500000000000000" charset="-122"/>
              </a:rPr>
              <a:t>NO~</a:t>
            </a:r>
            <a:endParaRPr lang="en-US" altLang="zh-CN" sz="6000">
              <a:latin typeface="娃娃体-简" panose="040B0500000000000000" charset="-122"/>
              <a:ea typeface="娃娃体-简" panose="040B0500000000000000" charset="-122"/>
            </a:endParaRPr>
          </a:p>
        </p:txBody>
      </p:sp>
      <p:pic>
        <p:nvPicPr>
          <p:cNvPr id="12" name="图片 11"/>
          <p:cNvPicPr>
            <a:picLocks noChangeAspect="1"/>
          </p:cNvPicPr>
          <p:nvPr/>
        </p:nvPicPr>
        <p:blipFill>
          <a:blip r:embed="rId3"/>
          <a:stretch>
            <a:fillRect/>
          </a:stretch>
        </p:blipFill>
        <p:spPr>
          <a:xfrm>
            <a:off x="8801100" y="4149725"/>
            <a:ext cx="1844675" cy="1894840"/>
          </a:xfrm>
          <a:prstGeom prst="rect">
            <a:avLst/>
          </a:prstGeom>
        </p:spPr>
      </p:pic>
      <p:pic>
        <p:nvPicPr>
          <p:cNvPr id="14" name="图片 13"/>
          <p:cNvPicPr>
            <a:picLocks noChangeAspect="1"/>
          </p:cNvPicPr>
          <p:nvPr/>
        </p:nvPicPr>
        <p:blipFill>
          <a:blip r:embed="rId4"/>
          <a:stretch>
            <a:fillRect/>
          </a:stretch>
        </p:blipFill>
        <p:spPr>
          <a:xfrm>
            <a:off x="-16510" y="6172835"/>
            <a:ext cx="12192000" cy="685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1794510" cy="523240"/>
          </a:xfrm>
        </p:spPr>
        <p:txBody>
          <a:bodyPr>
            <a:normAutofit fontScale="90000"/>
          </a:bodyPr>
          <a:p>
            <a:r>
              <a:rPr lang="en-US" altLang="zh-CN" sz="3200">
                <a:latin typeface="PingFang SC Regular" panose="020B0400000000000000" charset="-122"/>
                <a:ea typeface="PingFang SC Regular" panose="020B0400000000000000" charset="-122"/>
              </a:rPr>
              <a:t>双向协变</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767715"/>
            <a:ext cx="9926955" cy="645160"/>
          </a:xfrm>
          <a:prstGeom prst="rect">
            <a:avLst/>
          </a:prstGeom>
          <a:noFill/>
        </p:spPr>
        <p:txBody>
          <a:bodyPr wrap="square" rtlCol="0" anchor="t">
            <a:spAutoFit/>
          </a:bodyPr>
          <a:p>
            <a:r>
              <a:rPr lang="zh-CN" altLang="en-US"/>
              <a:t>Ts在函数参数的比较中实际上默认采取的策略是双向协变：</a:t>
            </a:r>
            <a:r>
              <a:rPr lang="zh-CN" altLang="en-US">
                <a:solidFill>
                  <a:srgbClr val="C00000"/>
                </a:solidFill>
              </a:rPr>
              <a:t>只有当源函数参数能够赋值给目标函数或者反过来时才能赋值成功。</a:t>
            </a:r>
            <a:endParaRPr lang="zh-CN" altLang="en-US">
              <a:solidFill>
                <a:srgbClr val="C00000"/>
              </a:solidFill>
            </a:endParaRPr>
          </a:p>
        </p:txBody>
      </p:sp>
      <p:sp>
        <p:nvSpPr>
          <p:cNvPr id="4" name="文本框 3"/>
          <p:cNvSpPr txBox="1"/>
          <p:nvPr/>
        </p:nvSpPr>
        <p:spPr>
          <a:xfrm>
            <a:off x="1064260" y="1651635"/>
            <a:ext cx="5440680" cy="368300"/>
          </a:xfrm>
          <a:prstGeom prst="rect">
            <a:avLst/>
          </a:prstGeom>
          <a:noFill/>
        </p:spPr>
        <p:txBody>
          <a:bodyPr wrap="none" rtlCol="0">
            <a:spAutoFit/>
          </a:bodyPr>
          <a:p>
            <a:r>
              <a:rPr lang="zh-CN" altLang="en-US"/>
              <a:t>什么意思呢？我们还以刚才发生逆变的代码来举例：</a:t>
            </a:r>
            <a:endParaRPr lang="zh-CN" altLang="en-US"/>
          </a:p>
        </p:txBody>
      </p:sp>
      <p:pic>
        <p:nvPicPr>
          <p:cNvPr id="6" name="图片 5"/>
          <p:cNvPicPr>
            <a:picLocks noChangeAspect="1"/>
          </p:cNvPicPr>
          <p:nvPr/>
        </p:nvPicPr>
        <p:blipFill>
          <a:blip r:embed="rId3"/>
          <a:stretch>
            <a:fillRect/>
          </a:stretch>
        </p:blipFill>
        <p:spPr>
          <a:xfrm>
            <a:off x="1174115" y="2258695"/>
            <a:ext cx="6304915" cy="735965"/>
          </a:xfrm>
          <a:prstGeom prst="rect">
            <a:avLst/>
          </a:prstGeom>
        </p:spPr>
      </p:pic>
      <p:sp>
        <p:nvSpPr>
          <p:cNvPr id="7" name="文本框 6"/>
          <p:cNvSpPr txBox="1"/>
          <p:nvPr/>
        </p:nvSpPr>
        <p:spPr>
          <a:xfrm>
            <a:off x="1064260" y="3233420"/>
            <a:ext cx="10431145" cy="922020"/>
          </a:xfrm>
          <a:prstGeom prst="rect">
            <a:avLst/>
          </a:prstGeom>
          <a:noFill/>
        </p:spPr>
        <p:txBody>
          <a:bodyPr wrap="square" rtlCol="0">
            <a:spAutoFit/>
          </a:bodyPr>
          <a:p>
            <a:r>
              <a:rPr lang="zh-CN" altLang="en-US"/>
              <a:t>虽然发生了逆变，</a:t>
            </a:r>
            <a:r>
              <a:rPr lang="en-US" altLang="zh-CN">
                <a:solidFill>
                  <a:srgbClr val="C00000"/>
                </a:solidFill>
              </a:rPr>
              <a:t>DogFn</a:t>
            </a:r>
            <a:r>
              <a:rPr lang="zh-CN" altLang="en-US"/>
              <a:t>不能赋值给</a:t>
            </a:r>
            <a:r>
              <a:rPr lang="en-US" altLang="zh-CN">
                <a:solidFill>
                  <a:srgbClr val="C00000"/>
                </a:solidFill>
              </a:rPr>
              <a:t>AnimalFn</a:t>
            </a:r>
            <a:r>
              <a:rPr lang="zh-CN" altLang="en-US"/>
              <a:t>类型了，但是当是函数参数的情况时，且存在这么一种情况：参数 </a:t>
            </a:r>
            <a:r>
              <a:rPr lang="en-US" altLang="zh-CN">
                <a:solidFill>
                  <a:srgbClr val="C00000"/>
                </a:solidFill>
              </a:rPr>
              <a:t>Aniaml = Dog </a:t>
            </a:r>
            <a:r>
              <a:rPr lang="zh-CN" altLang="en-US"/>
              <a:t>或者 </a:t>
            </a:r>
            <a:r>
              <a:rPr lang="en-US" altLang="zh-CN">
                <a:solidFill>
                  <a:srgbClr val="C00000"/>
                </a:solidFill>
              </a:rPr>
              <a:t>Dog = Animal </a:t>
            </a:r>
            <a:r>
              <a:rPr lang="zh-CN" altLang="en-US"/>
              <a:t>成立时，我们就认为此时发生了双向协变。即</a:t>
            </a:r>
            <a:r>
              <a:rPr lang="en-US" altLang="zh-CN">
                <a:solidFill>
                  <a:srgbClr val="C00000"/>
                </a:solidFill>
              </a:rPr>
              <a:t>DogFn</a:t>
            </a:r>
            <a:r>
              <a:rPr lang="zh-CN" altLang="en-US"/>
              <a:t>可以赋值给</a:t>
            </a:r>
            <a:r>
              <a:rPr lang="en-US" altLang="zh-CN">
                <a:solidFill>
                  <a:srgbClr val="C00000"/>
                </a:solidFill>
              </a:rPr>
              <a:t>AnimalFn</a:t>
            </a:r>
            <a:r>
              <a:rPr lang="zh-CN" altLang="en-US"/>
              <a:t>类型，而不再是逆变不能赋值了。</a:t>
            </a:r>
            <a:endParaRPr lang="zh-CN" altLang="en-US"/>
          </a:p>
        </p:txBody>
      </p:sp>
      <p:sp>
        <p:nvSpPr>
          <p:cNvPr id="8" name="文本框 7"/>
          <p:cNvSpPr txBox="1"/>
          <p:nvPr/>
        </p:nvSpPr>
        <p:spPr>
          <a:xfrm>
            <a:off x="1126490" y="4549775"/>
            <a:ext cx="9993630" cy="1198880"/>
          </a:xfrm>
          <a:prstGeom prst="rect">
            <a:avLst/>
          </a:prstGeom>
          <a:noFill/>
        </p:spPr>
        <p:txBody>
          <a:bodyPr wrap="square" rtlCol="0" anchor="t">
            <a:spAutoFit/>
          </a:bodyPr>
          <a:p>
            <a:r>
              <a:rPr lang="zh-CN" altLang="en-US"/>
              <a:t>注意：</a:t>
            </a:r>
            <a:endParaRPr lang="zh-CN" altLang="en-US"/>
          </a:p>
          <a:p>
            <a:r>
              <a:rPr lang="zh-CN" altLang="en-US"/>
              <a:t>        这是</a:t>
            </a:r>
            <a:r>
              <a:rPr lang="zh-CN" altLang="en-US" b="1"/>
              <a:t>不稳定的</a:t>
            </a:r>
            <a:r>
              <a:rPr lang="zh-CN" altLang="en-US"/>
              <a:t>，因为调用者可能传入了一个具有更精确类型信息的函数，但是调用这个传入的函数的时候却使用了不是那么精确的类型信息（典型的就是上述的逆变）。</a:t>
            </a:r>
            <a:endParaRPr lang="zh-CN" altLang="en-US"/>
          </a:p>
          <a:p>
            <a:r>
              <a:rPr lang="zh-CN" altLang="en-US"/>
              <a:t>但是实际上，这极少会发生错误，并且JavaScript里很多时候都是这样做的，咱们继续往后面看。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27860" y="560705"/>
            <a:ext cx="4509770" cy="980440"/>
          </a:xfrm>
        </p:spPr>
        <p:txBody>
          <a:bodyPr/>
          <a:p>
            <a:r>
              <a:rPr lang="zh-CN" altLang="en-US">
                <a:latin typeface="PingFang SC Regular" panose="020B0400000000000000" charset="-122"/>
                <a:ea typeface="PingFang SC Regular" panose="020B0400000000000000" charset="-122"/>
              </a:rPr>
              <a:t>热身提问</a:t>
            </a:r>
            <a:endParaRPr lang="zh-CN" altLang="en-US">
              <a:latin typeface="PingFang SC Regular" panose="020B0400000000000000" charset="-122"/>
              <a:ea typeface="PingFang SC Regular" panose="020B0400000000000000" charset="-122"/>
            </a:endParaRPr>
          </a:p>
        </p:txBody>
      </p:sp>
      <p:sp>
        <p:nvSpPr>
          <p:cNvPr id="4" name="文本框 3"/>
          <p:cNvSpPr txBox="1"/>
          <p:nvPr/>
        </p:nvSpPr>
        <p:spPr>
          <a:xfrm>
            <a:off x="2025650" y="1588770"/>
            <a:ext cx="6882130" cy="460375"/>
          </a:xfrm>
          <a:prstGeom prst="rect">
            <a:avLst/>
          </a:prstGeom>
          <a:noFill/>
        </p:spPr>
        <p:txBody>
          <a:bodyPr wrap="none" rtlCol="0">
            <a:spAutoFit/>
          </a:bodyPr>
          <a:p>
            <a:pPr algn="l"/>
            <a:r>
              <a:rPr lang="en-US" altLang="zh-CN" sz="2400">
                <a:latin typeface="PingFang SC Regular" panose="020B0400000000000000" charset="-122"/>
                <a:ea typeface="PingFang SC Regular" panose="020B0400000000000000" charset="-122"/>
                <a:cs typeface="PingFang SC Regular" panose="020B0400000000000000" charset="-122"/>
              </a:rPr>
              <a:t>1</a:t>
            </a:r>
            <a:r>
              <a:rPr lang="zh-CN" altLang="en-US" sz="2400">
                <a:latin typeface="PingFang SC Regular" panose="020B0400000000000000" charset="-122"/>
                <a:ea typeface="PingFang SC Regular" panose="020B0400000000000000" charset="-122"/>
                <a:cs typeface="PingFang SC Regular" panose="020B0400000000000000" charset="-122"/>
              </a:rPr>
              <a:t>、如何获取一个接口的所有key组成的联合类型？</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5" name="文本框 4"/>
          <p:cNvSpPr txBox="1"/>
          <p:nvPr/>
        </p:nvSpPr>
        <p:spPr>
          <a:xfrm>
            <a:off x="2013585" y="2769235"/>
            <a:ext cx="6764020" cy="460375"/>
          </a:xfrm>
          <a:prstGeom prst="rect">
            <a:avLst/>
          </a:prstGeom>
          <a:noFill/>
        </p:spPr>
        <p:txBody>
          <a:bodyPr wrap="none" rtlCol="0">
            <a:spAutoFit/>
          </a:bodyPr>
          <a:p>
            <a:pPr algn="l"/>
            <a:r>
              <a:rPr lang="en-US" altLang="zh-CN" sz="2400">
                <a:latin typeface="PingFang SC Regular" panose="020B0400000000000000" charset="-122"/>
                <a:ea typeface="PingFang SC Regular" panose="020B0400000000000000" charset="-122"/>
                <a:cs typeface="PingFang SC Regular" panose="020B0400000000000000" charset="-122"/>
              </a:rPr>
              <a:t>3</a:t>
            </a:r>
            <a:r>
              <a:rPr lang="zh-CN" altLang="en-US" sz="2400">
                <a:latin typeface="PingFang SC Regular" panose="020B0400000000000000" charset="-122"/>
                <a:ea typeface="PingFang SC Regular" panose="020B0400000000000000" charset="-122"/>
                <a:cs typeface="PingFang SC Regular" panose="020B0400000000000000" charset="-122"/>
              </a:rPr>
              <a:t>、有一个类型T, 那么</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T[keyof T]</a:t>
            </a:r>
            <a:r>
              <a:rPr lang="zh-CN" altLang="en-US" sz="2400">
                <a:latin typeface="PingFang SC Regular" panose="020B0400000000000000" charset="-122"/>
                <a:ea typeface="PingFang SC Regular" panose="020B0400000000000000" charset="-122"/>
                <a:cs typeface="PingFang SC Regular" panose="020B0400000000000000" charset="-122"/>
              </a:rPr>
              <a:t>的作用是什么？</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6" name="文本框 5"/>
          <p:cNvSpPr txBox="1"/>
          <p:nvPr/>
        </p:nvSpPr>
        <p:spPr>
          <a:xfrm>
            <a:off x="2031365" y="3404235"/>
            <a:ext cx="4404360"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4</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latin typeface="PingFang SC Regular" panose="020B0400000000000000" charset="-122"/>
                <a:ea typeface="PingFang SC Regular" panose="020B0400000000000000" charset="-122"/>
                <a:cs typeface="PingFang SC Regular" panose="020B0400000000000000" charset="-122"/>
              </a:rPr>
              <a:t>TS</a:t>
            </a:r>
            <a:r>
              <a:rPr lang="zh-CN" altLang="en-US" sz="2400">
                <a:latin typeface="PingFang SC Regular" panose="020B0400000000000000" charset="-122"/>
                <a:ea typeface="PingFang SC Regular" panose="020B0400000000000000" charset="-122"/>
                <a:cs typeface="PingFang SC Regular" panose="020B0400000000000000" charset="-122"/>
              </a:rPr>
              <a:t>中什么是映射类型？</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7" name="文本框 6"/>
          <p:cNvSpPr txBox="1"/>
          <p:nvPr/>
        </p:nvSpPr>
        <p:spPr>
          <a:xfrm>
            <a:off x="2041525" y="4709160"/>
            <a:ext cx="4741545"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6</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latin typeface="PingFang SC Regular" panose="020B0400000000000000" charset="-122"/>
                <a:ea typeface="PingFang SC Regular" panose="020B0400000000000000" charset="-122"/>
                <a:cs typeface="PingFang SC Regular" panose="020B0400000000000000" charset="-122"/>
              </a:rPr>
              <a:t>TS</a:t>
            </a:r>
            <a:r>
              <a:rPr lang="zh-CN" altLang="en-US" sz="2400">
                <a:latin typeface="PingFang SC Regular" panose="020B0400000000000000" charset="-122"/>
                <a:ea typeface="PingFang SC Regular" panose="020B0400000000000000" charset="-122"/>
                <a:cs typeface="PingFang SC Regular" panose="020B0400000000000000" charset="-122"/>
              </a:rPr>
              <a:t>中</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infer</a:t>
            </a:r>
            <a:r>
              <a:rPr lang="zh-CN" altLang="en-US" sz="2400">
                <a:latin typeface="PingFang SC Regular" panose="020B0400000000000000" charset="-122"/>
                <a:ea typeface="PingFang SC Regular" panose="020B0400000000000000" charset="-122"/>
                <a:cs typeface="PingFang SC Regular" panose="020B0400000000000000" charset="-122"/>
              </a:rPr>
              <a:t>的作用是什么？</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8" name="文本框 7"/>
          <p:cNvSpPr txBox="1"/>
          <p:nvPr/>
        </p:nvSpPr>
        <p:spPr>
          <a:xfrm>
            <a:off x="2031365" y="6096000"/>
            <a:ext cx="6233160"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8</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latin typeface="PingFang SC Regular" panose="020B0400000000000000" charset="-122"/>
                <a:ea typeface="PingFang SC Regular" panose="020B0400000000000000" charset="-122"/>
                <a:cs typeface="PingFang SC Regular" panose="020B0400000000000000" charset="-122"/>
              </a:rPr>
              <a:t>TS</a:t>
            </a:r>
            <a:r>
              <a:rPr lang="zh-CN" altLang="en-US" sz="2400">
                <a:latin typeface="PingFang SC Regular" panose="020B0400000000000000" charset="-122"/>
                <a:ea typeface="PingFang SC Regular" panose="020B0400000000000000" charset="-122"/>
                <a:cs typeface="PingFang SC Regular" panose="020B0400000000000000" charset="-122"/>
              </a:rPr>
              <a:t>中什么是协变、逆变、双向协变？</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9" name="文本框 8"/>
          <p:cNvSpPr txBox="1"/>
          <p:nvPr/>
        </p:nvSpPr>
        <p:spPr>
          <a:xfrm>
            <a:off x="2047240" y="4039235"/>
            <a:ext cx="4404360"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5</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latin typeface="PingFang SC Regular" panose="020B0400000000000000" charset="-122"/>
                <a:ea typeface="PingFang SC Regular" panose="020B0400000000000000" charset="-122"/>
                <a:cs typeface="PingFang SC Regular" panose="020B0400000000000000" charset="-122"/>
              </a:rPr>
              <a:t>TS</a:t>
            </a:r>
            <a:r>
              <a:rPr lang="zh-CN" altLang="en-US" sz="2400">
                <a:latin typeface="PingFang SC Regular" panose="020B0400000000000000" charset="-122"/>
                <a:ea typeface="PingFang SC Regular" panose="020B0400000000000000" charset="-122"/>
                <a:cs typeface="PingFang SC Regular" panose="020B0400000000000000" charset="-122"/>
              </a:rPr>
              <a:t>中什么是条件类型？</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10" name="文本框 9"/>
          <p:cNvSpPr txBox="1"/>
          <p:nvPr/>
        </p:nvSpPr>
        <p:spPr>
          <a:xfrm>
            <a:off x="2047240" y="5402580"/>
            <a:ext cx="5670550"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7</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latin typeface="PingFang SC Regular" panose="020B0400000000000000" charset="-122"/>
                <a:ea typeface="PingFang SC Regular" panose="020B0400000000000000" charset="-122"/>
                <a:cs typeface="PingFang SC Regular" panose="020B0400000000000000" charset="-122"/>
              </a:rPr>
              <a:t>TS</a:t>
            </a:r>
            <a:r>
              <a:rPr lang="zh-CN" altLang="en-US" sz="2400">
                <a:latin typeface="PingFang SC Regular" panose="020B0400000000000000" charset="-122"/>
                <a:ea typeface="PingFang SC Regular" panose="020B0400000000000000" charset="-122"/>
                <a:cs typeface="PingFang SC Regular" panose="020B0400000000000000" charset="-122"/>
              </a:rPr>
              <a:t>中</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Pick</a:t>
            </a:r>
            <a:r>
              <a:rPr lang="zh-CN" altLang="en-US" sz="2400">
                <a:latin typeface="PingFang SC Regular" panose="020B0400000000000000" charset="-122"/>
                <a:ea typeface="PingFang SC Regular" panose="020B0400000000000000" charset="-122"/>
                <a:cs typeface="PingFang SC Regular" panose="020B0400000000000000" charset="-122"/>
              </a:rPr>
              <a:t>和</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Omit</a:t>
            </a:r>
            <a:r>
              <a:rPr lang="zh-CN" altLang="en-US" sz="2400">
                <a:latin typeface="PingFang SC Regular" panose="020B0400000000000000" charset="-122"/>
                <a:ea typeface="PingFang SC Regular" panose="020B0400000000000000" charset="-122"/>
                <a:cs typeface="PingFang SC Regular" panose="020B0400000000000000" charset="-122"/>
              </a:rPr>
              <a:t>的作用是什么？</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sp>
        <p:nvSpPr>
          <p:cNvPr id="11" name="文本框 10"/>
          <p:cNvSpPr txBox="1"/>
          <p:nvPr/>
        </p:nvSpPr>
        <p:spPr>
          <a:xfrm>
            <a:off x="2013585" y="2196465"/>
            <a:ext cx="4475480" cy="460375"/>
          </a:xfrm>
          <a:prstGeom prst="rect">
            <a:avLst/>
          </a:prstGeom>
          <a:noFill/>
        </p:spPr>
        <p:txBody>
          <a:bodyPr wrap="none" rtlCol="0">
            <a:spAutoFit/>
          </a:bodyPr>
          <a:p>
            <a:r>
              <a:rPr lang="en-US" altLang="zh-CN" sz="2400">
                <a:latin typeface="PingFang SC Regular" panose="020B0400000000000000" charset="-122"/>
                <a:ea typeface="PingFang SC Regular" panose="020B0400000000000000" charset="-122"/>
                <a:cs typeface="PingFang SC Regular" panose="020B0400000000000000" charset="-122"/>
              </a:rPr>
              <a:t>2</a:t>
            </a:r>
            <a:r>
              <a:rPr lang="zh-CN" altLang="en-US" sz="2400">
                <a:latin typeface="PingFang SC Regular" panose="020B0400000000000000" charset="-122"/>
                <a:ea typeface="PingFang SC Regular" panose="020B0400000000000000" charset="-122"/>
                <a:cs typeface="PingFang SC Regular" panose="020B0400000000000000" charset="-122"/>
              </a:rPr>
              <a:t>、说下</a:t>
            </a:r>
            <a:r>
              <a:rPr lang="en-US" altLang="zh-CN" sz="2400">
                <a:solidFill>
                  <a:srgbClr val="C00000"/>
                </a:solidFill>
                <a:latin typeface="PingFang SC Regular" panose="020B0400000000000000" charset="-122"/>
                <a:ea typeface="PingFang SC Regular" panose="020B0400000000000000" charset="-122"/>
                <a:cs typeface="PingFang SC Regular" panose="020B0400000000000000" charset="-122"/>
              </a:rPr>
              <a:t>keyof any</a:t>
            </a:r>
            <a:r>
              <a:rPr lang="zh-CN" altLang="en-US" sz="2400">
                <a:latin typeface="PingFang SC Regular" panose="020B0400000000000000" charset="-122"/>
                <a:ea typeface="PingFang SC Regular" panose="020B0400000000000000" charset="-122"/>
                <a:cs typeface="PingFang SC Regular" panose="020B0400000000000000" charset="-122"/>
              </a:rPr>
              <a:t>的值是什么？</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pic>
        <p:nvPicPr>
          <p:cNvPr id="13" name="图片 12" descr="2025811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310" y="403225"/>
            <a:ext cx="914400" cy="914400"/>
          </a:xfrm>
          <a:prstGeom prst="rect">
            <a:avLst/>
          </a:prstGeom>
        </p:spPr>
      </p:pic>
      <p:pic>
        <p:nvPicPr>
          <p:cNvPr id="15" name="图片 14" descr="2023805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7970" y="1588135"/>
            <a:ext cx="2451100" cy="245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5" grpId="0"/>
      <p:bldP spid="6" grpId="0"/>
      <p:bldP spid="9" grpId="0"/>
      <p:bldP spid="7" grpId="0"/>
      <p:bldP spid="10"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31775"/>
            <a:ext cx="2781935" cy="621030"/>
          </a:xfrm>
        </p:spPr>
        <p:txBody>
          <a:bodyPr>
            <a:normAutofit fontScale="90000"/>
          </a:bodyPr>
          <a:p>
            <a:r>
              <a:rPr lang="en-US" altLang="zh-CN" sz="3200">
                <a:latin typeface="PingFang SC Regular" panose="020B0400000000000000" charset="-122"/>
                <a:ea typeface="PingFang SC Regular" panose="020B0400000000000000" charset="-122"/>
                <a:sym typeface="+mn-ea"/>
              </a:rPr>
              <a:t>双向协变</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4" name="图片 3"/>
          <p:cNvPicPr>
            <a:picLocks noChangeAspect="1"/>
          </p:cNvPicPr>
          <p:nvPr/>
        </p:nvPicPr>
        <p:blipFill>
          <a:blip r:embed="rId3"/>
          <a:stretch>
            <a:fillRect/>
          </a:stretch>
        </p:blipFill>
        <p:spPr>
          <a:xfrm>
            <a:off x="340995" y="852805"/>
            <a:ext cx="5347970" cy="4054475"/>
          </a:xfrm>
          <a:prstGeom prst="rect">
            <a:avLst/>
          </a:prstGeom>
          <a:ln>
            <a:solidFill>
              <a:schemeClr val="accent1"/>
            </a:solidFill>
          </a:ln>
        </p:spPr>
      </p:pic>
      <p:pic>
        <p:nvPicPr>
          <p:cNvPr id="6" name="图片 5"/>
          <p:cNvPicPr>
            <a:picLocks noChangeAspect="1"/>
          </p:cNvPicPr>
          <p:nvPr/>
        </p:nvPicPr>
        <p:blipFill>
          <a:blip r:embed="rId4"/>
          <a:stretch>
            <a:fillRect/>
          </a:stretch>
        </p:blipFill>
        <p:spPr>
          <a:xfrm>
            <a:off x="4629150" y="2966720"/>
            <a:ext cx="7562850" cy="3891280"/>
          </a:xfrm>
          <a:prstGeom prst="rect">
            <a:avLst/>
          </a:prstGeom>
          <a:ln>
            <a:solidFill>
              <a:schemeClr val="accent1"/>
            </a:solidFill>
          </a:ln>
        </p:spPr>
      </p:pic>
      <p:sp>
        <p:nvSpPr>
          <p:cNvPr id="7" name="文本框 6"/>
          <p:cNvSpPr txBox="1"/>
          <p:nvPr/>
        </p:nvSpPr>
        <p:spPr>
          <a:xfrm>
            <a:off x="5945505" y="852805"/>
            <a:ext cx="5764530" cy="922020"/>
          </a:xfrm>
          <a:prstGeom prst="rect">
            <a:avLst/>
          </a:prstGeom>
          <a:noFill/>
        </p:spPr>
        <p:txBody>
          <a:bodyPr wrap="square" rtlCol="0" anchor="t">
            <a:spAutoFit/>
          </a:bodyPr>
          <a:p>
            <a:r>
              <a:rPr lang="zh-CN" altLang="en-US"/>
              <a:t>可以看到</a:t>
            </a:r>
            <a:r>
              <a:rPr lang="zh-CN" altLang="en-US">
                <a:solidFill>
                  <a:srgbClr val="C00000"/>
                </a:solidFill>
              </a:rPr>
              <a:t>Window</a:t>
            </a:r>
            <a:r>
              <a:rPr lang="zh-CN" altLang="en-US"/>
              <a:t>的</a:t>
            </a:r>
            <a:r>
              <a:rPr lang="zh-CN" altLang="en-US">
                <a:solidFill>
                  <a:srgbClr val="C00000"/>
                </a:solidFill>
              </a:rPr>
              <a:t>listener</a:t>
            </a:r>
            <a:r>
              <a:rPr lang="zh-CN" altLang="en-US"/>
              <a:t>函数要求参数是</a:t>
            </a:r>
            <a:r>
              <a:rPr lang="zh-CN" altLang="en-US">
                <a:solidFill>
                  <a:srgbClr val="C00000"/>
                </a:solidFill>
              </a:rPr>
              <a:t>Event</a:t>
            </a:r>
            <a:r>
              <a:rPr lang="zh-CN" altLang="en-US"/>
              <a:t>，但是日常使用时更多时候传入的是</a:t>
            </a:r>
            <a:r>
              <a:rPr lang="zh-CN" altLang="en-US">
                <a:solidFill>
                  <a:srgbClr val="C00000"/>
                </a:solidFill>
              </a:rPr>
              <a:t>Event</a:t>
            </a:r>
            <a:r>
              <a:rPr lang="zh-CN" altLang="en-US"/>
              <a:t>子类型。但是这里可以正常使用，正是其默认行为是双向协变的原因。</a:t>
            </a:r>
            <a:endParaRPr lang="zh-CN" altLang="en-US"/>
          </a:p>
        </p:txBody>
      </p:sp>
      <p:sp>
        <p:nvSpPr>
          <p:cNvPr id="8" name="文本框 7"/>
          <p:cNvSpPr txBox="1"/>
          <p:nvPr/>
        </p:nvSpPr>
        <p:spPr>
          <a:xfrm>
            <a:off x="5945505" y="2105025"/>
            <a:ext cx="5895340" cy="645160"/>
          </a:xfrm>
          <a:prstGeom prst="rect">
            <a:avLst/>
          </a:prstGeom>
          <a:noFill/>
        </p:spPr>
        <p:txBody>
          <a:bodyPr wrap="square" rtlCol="0" anchor="t">
            <a:spAutoFit/>
          </a:bodyPr>
          <a:p>
            <a:r>
              <a:rPr lang="zh-CN" altLang="en-US"/>
              <a:t>可以通过</a:t>
            </a:r>
            <a:r>
              <a:rPr lang="zh-CN" altLang="en-US">
                <a:solidFill>
                  <a:srgbClr val="C00000"/>
                </a:solidFill>
              </a:rPr>
              <a:t>tsconfig.js</a:t>
            </a:r>
            <a:r>
              <a:rPr lang="zh-CN" altLang="en-US"/>
              <a:t>中修改</a:t>
            </a:r>
            <a:r>
              <a:rPr lang="zh-CN" altLang="en-US">
                <a:solidFill>
                  <a:srgbClr val="C00000"/>
                </a:solidFill>
              </a:rPr>
              <a:t>strictFunctionType</a:t>
            </a:r>
            <a:r>
              <a:rPr lang="zh-CN" altLang="en-US"/>
              <a:t>属性来严格控制协变和逆变。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1235710" cy="523240"/>
          </a:xfrm>
        </p:spPr>
        <p:txBody>
          <a:bodyPr>
            <a:normAutofit fontScale="90000"/>
          </a:bodyPr>
          <a:p>
            <a:r>
              <a:rPr lang="en-US" altLang="zh-CN" sz="3200">
                <a:latin typeface="PingFang SC Regular" panose="020B0400000000000000" charset="-122"/>
                <a:ea typeface="PingFang SC Regular" panose="020B0400000000000000" charset="-122"/>
              </a:rPr>
              <a:t>infer</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1376680"/>
            <a:ext cx="10067925" cy="829945"/>
          </a:xfrm>
          <a:prstGeom prst="rect">
            <a:avLst/>
          </a:prstGeom>
          <a:noFill/>
        </p:spPr>
        <p:txBody>
          <a:bodyPr wrap="square" rtlCol="0" anchor="t">
            <a:spAutoFit/>
          </a:bodyPr>
          <a:p>
            <a:r>
              <a:rPr lang="zh-CN" altLang="en-US" sz="2400">
                <a:solidFill>
                  <a:srgbClr val="C00000"/>
                </a:solidFill>
              </a:rPr>
              <a:t>infer</a:t>
            </a:r>
            <a:r>
              <a:rPr lang="zh-CN" altLang="en-US" sz="2400"/>
              <a:t>关键词的功能暂时先不做太详细的说明了，主要是用于</a:t>
            </a:r>
            <a:r>
              <a:rPr lang="zh-CN" altLang="en-US" sz="2400">
                <a:solidFill>
                  <a:srgbClr val="C00000"/>
                </a:solidFill>
              </a:rPr>
              <a:t>extends</a:t>
            </a:r>
            <a:r>
              <a:rPr lang="zh-CN" altLang="en-US" sz="2400"/>
              <a:t>的条件类型中让Ts自己推导类型，具体的可以查阅官网。</a:t>
            </a:r>
            <a:endParaRPr lang="zh-CN" altLang="en-US" sz="2400"/>
          </a:p>
        </p:txBody>
      </p:sp>
      <p:pic>
        <p:nvPicPr>
          <p:cNvPr id="4" name="图片 3"/>
          <p:cNvPicPr>
            <a:picLocks noChangeAspect="1"/>
          </p:cNvPicPr>
          <p:nvPr/>
        </p:nvPicPr>
        <p:blipFill>
          <a:blip r:embed="rId3"/>
          <a:stretch>
            <a:fillRect/>
          </a:stretch>
        </p:blipFill>
        <p:spPr>
          <a:xfrm>
            <a:off x="1136015" y="2815590"/>
            <a:ext cx="9996170" cy="1210310"/>
          </a:xfrm>
          <a:prstGeom prst="rect">
            <a:avLst/>
          </a:prstGeom>
        </p:spPr>
      </p:pic>
      <p:sp>
        <p:nvSpPr>
          <p:cNvPr id="6" name="文本框 5"/>
          <p:cNvSpPr txBox="1"/>
          <p:nvPr/>
        </p:nvSpPr>
        <p:spPr>
          <a:xfrm>
            <a:off x="1136015" y="4902835"/>
            <a:ext cx="10190480" cy="460375"/>
          </a:xfrm>
          <a:prstGeom prst="rect">
            <a:avLst/>
          </a:prstGeom>
          <a:noFill/>
        </p:spPr>
        <p:txBody>
          <a:bodyPr wrap="square" rtlCol="0" anchor="t">
            <a:spAutoFit/>
          </a:bodyPr>
          <a:p>
            <a:r>
              <a:rPr lang="zh-CN" altLang="en-US" sz="2400"/>
              <a:t>这里我们讲解关于infer的一些容易让人忽略但是非常重要的特性</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5776595" cy="457835"/>
          </a:xfrm>
        </p:spPr>
        <p:txBody>
          <a:bodyPr>
            <a:normAutofit fontScale="90000"/>
          </a:bodyPr>
          <a:p>
            <a:r>
              <a:rPr lang="en-US" altLang="zh-CN" sz="3200">
                <a:latin typeface="PingFang SC Regular" panose="020B0400000000000000" charset="-122"/>
                <a:ea typeface="PingFang SC Regular" panose="020B0400000000000000" charset="-122"/>
              </a:rPr>
              <a:t>infer</a:t>
            </a:r>
            <a:r>
              <a:rPr lang="zh-CN" altLang="en-US" sz="3200">
                <a:latin typeface="PingFang SC Regular" panose="020B0400000000000000" charset="-122"/>
                <a:ea typeface="PingFang SC Regular" panose="020B0400000000000000" charset="-122"/>
              </a:rPr>
              <a:t>遇到函数参数逆变和协变</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208915" y="972185"/>
            <a:ext cx="11818620" cy="460375"/>
          </a:xfrm>
          <a:prstGeom prst="rect">
            <a:avLst/>
          </a:prstGeom>
          <a:noFill/>
        </p:spPr>
        <p:txBody>
          <a:bodyPr wrap="square" rtlCol="0" anchor="t">
            <a:spAutoFit/>
          </a:bodyPr>
          <a:p>
            <a:r>
              <a:rPr lang="zh-CN" altLang="en-US" sz="2400"/>
              <a:t>infer推导的</a:t>
            </a:r>
            <a:r>
              <a:rPr lang="zh-CN" altLang="en-US" sz="2400">
                <a:solidFill>
                  <a:srgbClr val="C00000"/>
                </a:solidFill>
              </a:rPr>
              <a:t>名称相同</a:t>
            </a:r>
            <a:r>
              <a:rPr lang="zh-CN" altLang="en-US" sz="2400"/>
              <a:t>并且</a:t>
            </a:r>
            <a:r>
              <a:rPr lang="zh-CN" altLang="en-US" sz="2400">
                <a:solidFill>
                  <a:srgbClr val="C00000"/>
                </a:solidFill>
              </a:rPr>
              <a:t>都处于逆变的位置</a:t>
            </a:r>
            <a:r>
              <a:rPr lang="zh-CN" altLang="en-US" sz="2400"/>
              <a:t>，则推导的结果将会是交叉类型。</a:t>
            </a:r>
            <a:endParaRPr lang="zh-CN" altLang="en-US" sz="2400"/>
          </a:p>
        </p:txBody>
      </p:sp>
      <p:pic>
        <p:nvPicPr>
          <p:cNvPr id="4" name="图片 3"/>
          <p:cNvPicPr>
            <a:picLocks noChangeAspect="1"/>
          </p:cNvPicPr>
          <p:nvPr/>
        </p:nvPicPr>
        <p:blipFill>
          <a:blip r:embed="rId3"/>
          <a:stretch>
            <a:fillRect/>
          </a:stretch>
        </p:blipFill>
        <p:spPr>
          <a:xfrm>
            <a:off x="208915" y="1544320"/>
            <a:ext cx="7752715" cy="2857500"/>
          </a:xfrm>
          <a:prstGeom prst="rect">
            <a:avLst/>
          </a:prstGeom>
          <a:ln>
            <a:solidFill>
              <a:schemeClr val="accent1"/>
            </a:solidFill>
          </a:ln>
        </p:spPr>
      </p:pic>
      <p:pic>
        <p:nvPicPr>
          <p:cNvPr id="6" name="图片 5"/>
          <p:cNvPicPr>
            <a:picLocks noChangeAspect="1"/>
          </p:cNvPicPr>
          <p:nvPr/>
        </p:nvPicPr>
        <p:blipFill>
          <a:blip r:embed="rId4"/>
          <a:stretch>
            <a:fillRect/>
          </a:stretch>
        </p:blipFill>
        <p:spPr>
          <a:xfrm>
            <a:off x="7766685" y="3723640"/>
            <a:ext cx="4261485" cy="2660015"/>
          </a:xfrm>
          <a:prstGeom prst="rect">
            <a:avLst/>
          </a:prstGeom>
          <a:ln>
            <a:solidFill>
              <a:schemeClr val="accent1"/>
            </a:solidFill>
          </a:ln>
        </p:spPr>
      </p:pic>
      <p:sp>
        <p:nvSpPr>
          <p:cNvPr id="7" name="文本框 6"/>
          <p:cNvSpPr txBox="1"/>
          <p:nvPr/>
        </p:nvSpPr>
        <p:spPr>
          <a:xfrm>
            <a:off x="208915" y="5738495"/>
            <a:ext cx="7557770" cy="829945"/>
          </a:xfrm>
          <a:prstGeom prst="rect">
            <a:avLst/>
          </a:prstGeom>
          <a:noFill/>
        </p:spPr>
        <p:txBody>
          <a:bodyPr wrap="square" rtlCol="0" anchor="t">
            <a:spAutoFit/>
          </a:bodyPr>
          <a:p>
            <a:r>
              <a:rPr lang="zh-CN" altLang="en-US" sz="2400"/>
              <a:t>infer推导的</a:t>
            </a:r>
            <a:r>
              <a:rPr lang="zh-CN" altLang="en-US" sz="2400">
                <a:solidFill>
                  <a:srgbClr val="C00000"/>
                </a:solidFill>
              </a:rPr>
              <a:t>名称相同</a:t>
            </a:r>
            <a:r>
              <a:rPr lang="zh-CN" altLang="en-US" sz="2400"/>
              <a:t>并且</a:t>
            </a:r>
            <a:r>
              <a:rPr lang="zh-CN" altLang="en-US" sz="2400">
                <a:solidFill>
                  <a:srgbClr val="C00000"/>
                </a:solidFill>
              </a:rPr>
              <a:t>都处于协变的位置</a:t>
            </a:r>
            <a:r>
              <a:rPr lang="zh-CN" altLang="en-US" sz="2400"/>
              <a:t>，则推导的结果将会是联合类型。</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6525" y="0"/>
            <a:ext cx="1232789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955675" y="3213100"/>
            <a:ext cx="10280650" cy="1198880"/>
          </a:xfrm>
          <a:prstGeom prst="rect">
            <a:avLst/>
          </a:prstGeom>
          <a:noFill/>
          <a:ln>
            <a:noFill/>
          </a:ln>
        </p:spPr>
        <p:txBody>
          <a:bodyPr wrap="none" rtlCol="0" anchor="t">
            <a:spAutoFit/>
          </a:bodyPr>
          <a:p>
            <a:pPr algn="ctr"/>
            <a:r>
              <a:rPr lang="en-US" altLang="zh-CN"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TS</a:t>
            </a:r>
            <a:r>
              <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内置类型工具原理解析</a:t>
            </a:r>
            <a:endPar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
        <p:nvSpPr>
          <p:cNvPr id="2" name="矩形 1"/>
          <p:cNvSpPr/>
          <p:nvPr/>
        </p:nvSpPr>
        <p:spPr>
          <a:xfrm>
            <a:off x="269240" y="346710"/>
            <a:ext cx="2621280" cy="829945"/>
          </a:xfrm>
          <a:prstGeom prst="rect">
            <a:avLst/>
          </a:prstGeom>
          <a:noFill/>
          <a:ln>
            <a:noFill/>
          </a:ln>
        </p:spPr>
        <p:txBody>
          <a:bodyPr wrap="none" rtlCol="0" anchor="t">
            <a:spAutoFit/>
          </a:bodyPr>
          <a:p>
            <a:pPr algn="ctr"/>
            <a:r>
              <a:rPr lang="zh-CN" altLang="en-US" sz="48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第二部分</a:t>
            </a:r>
            <a:endParaRPr lang="zh-CN" altLang="en-US" sz="48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3785870" cy="460375"/>
          </a:xfrm>
        </p:spPr>
        <p:txBody>
          <a:bodyPr>
            <a:normAutofit fontScale="90000"/>
          </a:bodyPr>
          <a:p>
            <a:r>
              <a:rPr lang="en-US" altLang="zh-CN" sz="3200">
                <a:latin typeface="PingFang SC Regular" panose="020B0400000000000000" charset="-122"/>
                <a:ea typeface="PingFang SC Regular" panose="020B0400000000000000" charset="-122"/>
              </a:rPr>
              <a:t>Partial实现原理解析</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427990" y="1098550"/>
            <a:ext cx="5369560" cy="460375"/>
          </a:xfrm>
          <a:prstGeom prst="rect">
            <a:avLst/>
          </a:prstGeom>
          <a:noFill/>
        </p:spPr>
        <p:txBody>
          <a:bodyPr wrap="square" rtlCol="0" anchor="t">
            <a:spAutoFit/>
          </a:bodyPr>
          <a:p>
            <a:r>
              <a:rPr lang="zh-CN" altLang="en-US" sz="2400">
                <a:solidFill>
                  <a:srgbClr val="C00000"/>
                </a:solidFill>
              </a:rPr>
              <a:t>Partial&lt;T&gt;</a:t>
            </a:r>
            <a:r>
              <a:rPr lang="zh-CN" altLang="en-US" sz="2400"/>
              <a:t>将</a:t>
            </a:r>
            <a:r>
              <a:rPr lang="zh-CN" altLang="en-US" sz="2400">
                <a:solidFill>
                  <a:srgbClr val="C00000"/>
                </a:solidFill>
              </a:rPr>
              <a:t>T</a:t>
            </a:r>
            <a:r>
              <a:rPr lang="zh-CN" altLang="en-US" sz="2400"/>
              <a:t>的所有属性变成可选的。</a:t>
            </a:r>
            <a:endParaRPr lang="zh-CN" altLang="en-US" sz="2400"/>
          </a:p>
        </p:txBody>
      </p:sp>
      <p:pic>
        <p:nvPicPr>
          <p:cNvPr id="6" name="图片 5"/>
          <p:cNvPicPr>
            <a:picLocks noChangeAspect="1"/>
          </p:cNvPicPr>
          <p:nvPr/>
        </p:nvPicPr>
        <p:blipFill>
          <a:blip r:embed="rId3"/>
          <a:stretch>
            <a:fillRect/>
          </a:stretch>
        </p:blipFill>
        <p:spPr>
          <a:xfrm>
            <a:off x="290830" y="1616075"/>
            <a:ext cx="5644515" cy="2739390"/>
          </a:xfrm>
          <a:prstGeom prst="rect">
            <a:avLst/>
          </a:prstGeom>
        </p:spPr>
      </p:pic>
      <p:pic>
        <p:nvPicPr>
          <p:cNvPr id="7" name="图片 6"/>
          <p:cNvPicPr>
            <a:picLocks noChangeAspect="1"/>
          </p:cNvPicPr>
          <p:nvPr/>
        </p:nvPicPr>
        <p:blipFill>
          <a:blip r:embed="rId4"/>
          <a:stretch>
            <a:fillRect/>
          </a:stretch>
        </p:blipFill>
        <p:spPr>
          <a:xfrm>
            <a:off x="84455" y="4355465"/>
            <a:ext cx="7691755" cy="1622425"/>
          </a:xfrm>
          <a:prstGeom prst="rect">
            <a:avLst/>
          </a:prstGeom>
        </p:spPr>
      </p:pic>
      <p:grpSp>
        <p:nvGrpSpPr>
          <p:cNvPr id="10" name="组合 9"/>
          <p:cNvGrpSpPr/>
          <p:nvPr/>
        </p:nvGrpSpPr>
        <p:grpSpPr>
          <a:xfrm>
            <a:off x="6579235" y="693420"/>
            <a:ext cx="5427345" cy="535305"/>
            <a:chOff x="11034" y="1092"/>
            <a:chExt cx="7874" cy="843"/>
          </a:xfrm>
        </p:grpSpPr>
        <p:sp>
          <p:nvSpPr>
            <p:cNvPr id="8" name="文本框 7"/>
            <p:cNvSpPr txBox="1"/>
            <p:nvPr/>
          </p:nvSpPr>
          <p:spPr>
            <a:xfrm>
              <a:off x="11850" y="1210"/>
              <a:ext cx="7058" cy="725"/>
            </a:xfrm>
            <a:prstGeom prst="rect">
              <a:avLst/>
            </a:prstGeom>
            <a:noFill/>
          </p:spPr>
          <p:txBody>
            <a:bodyPr wrap="square" rtlCol="0" anchor="t">
              <a:spAutoFit/>
            </a:bodyPr>
            <a:p>
              <a:r>
                <a:rPr lang="zh-CN" altLang="en-US" sz="2400"/>
                <a:t>提问：将指定的key变成可选类型？</a:t>
              </a:r>
              <a:endParaRPr lang="zh-CN" altLang="en-US" sz="2400"/>
            </a:p>
          </p:txBody>
        </p:sp>
        <p:pic>
          <p:nvPicPr>
            <p:cNvPr id="9" name="图片 8" descr="2026638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4" y="1092"/>
              <a:ext cx="816" cy="816"/>
            </a:xfrm>
            <a:prstGeom prst="rect">
              <a:avLst/>
            </a:prstGeom>
          </p:spPr>
        </p:pic>
      </p:grpSp>
      <p:pic>
        <p:nvPicPr>
          <p:cNvPr id="11" name="图片 10"/>
          <p:cNvPicPr>
            <a:picLocks noChangeAspect="1"/>
          </p:cNvPicPr>
          <p:nvPr/>
        </p:nvPicPr>
        <p:blipFill>
          <a:blip r:embed="rId7"/>
          <a:stretch>
            <a:fillRect/>
          </a:stretch>
        </p:blipFill>
        <p:spPr>
          <a:xfrm>
            <a:off x="7374890" y="1616075"/>
            <a:ext cx="4631690" cy="4887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5447030" cy="460375"/>
          </a:xfrm>
        </p:spPr>
        <p:txBody>
          <a:bodyPr>
            <a:normAutofit fontScale="90000"/>
          </a:bodyPr>
          <a:p>
            <a:r>
              <a:rPr lang="en-US" altLang="zh-CN" sz="3200">
                <a:latin typeface="PingFang SC Regular" panose="020B0400000000000000" charset="-122"/>
                <a:ea typeface="PingFang SC Regular" panose="020B0400000000000000" charset="-122"/>
              </a:rPr>
              <a:t>Readonly</a:t>
            </a:r>
            <a:r>
              <a:rPr lang="zh-CN" altLang="en-US" sz="3200">
                <a:latin typeface="PingFang SC Regular" panose="020B0400000000000000" charset="-122"/>
                <a:ea typeface="PingFang SC Regular" panose="020B0400000000000000" charset="-122"/>
              </a:rPr>
              <a:t>和</a:t>
            </a:r>
            <a:r>
              <a:rPr lang="en-US" altLang="zh-CN" sz="3200">
                <a:latin typeface="PingFang SC Regular" panose="020B0400000000000000" charset="-122"/>
                <a:ea typeface="PingFang SC Regular" panose="020B0400000000000000" charset="-122"/>
              </a:rPr>
              <a:t>Pick原理解析</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7989570" y="704850"/>
            <a:ext cx="3771265" cy="5032375"/>
          </a:xfrm>
          <a:prstGeom prst="rect">
            <a:avLst/>
          </a:prstGeom>
        </p:spPr>
      </p:pic>
      <p:sp>
        <p:nvSpPr>
          <p:cNvPr id="4" name="文本框 3"/>
          <p:cNvSpPr txBox="1"/>
          <p:nvPr/>
        </p:nvSpPr>
        <p:spPr>
          <a:xfrm>
            <a:off x="658495" y="1536700"/>
            <a:ext cx="6120130" cy="2061210"/>
          </a:xfrm>
          <a:prstGeom prst="rect">
            <a:avLst/>
          </a:prstGeom>
          <a:noFill/>
        </p:spPr>
        <p:txBody>
          <a:bodyPr wrap="square" rtlCol="0">
            <a:spAutoFit/>
          </a:bodyPr>
          <a:p>
            <a:pPr algn="l"/>
            <a:r>
              <a:rPr lang="zh-CN" altLang="en-US" sz="3200"/>
              <a:t>互动环节：</a:t>
            </a:r>
            <a:endParaRPr lang="zh-CN" altLang="en-US" sz="3200"/>
          </a:p>
          <a:p>
            <a:pPr algn="l"/>
            <a:endParaRPr lang="zh-CN" altLang="en-US" sz="3200"/>
          </a:p>
          <a:p>
            <a:pPr algn="l"/>
            <a:r>
              <a:rPr lang="zh-CN" altLang="en-US" sz="3200"/>
              <a:t>请</a:t>
            </a:r>
            <a:r>
              <a:rPr lang="en-US" altLang="zh-CN" sz="3200"/>
              <a:t>2</a:t>
            </a:r>
            <a:r>
              <a:rPr lang="zh-CN" altLang="en-US" sz="3200"/>
              <a:t>位小伙伴上台分别手写</a:t>
            </a:r>
            <a:r>
              <a:rPr lang="en-US" altLang="zh-CN" sz="3200">
                <a:solidFill>
                  <a:srgbClr val="C00000"/>
                </a:solidFill>
              </a:rPr>
              <a:t>Pick</a:t>
            </a:r>
            <a:r>
              <a:rPr lang="zh-CN" altLang="en-US" sz="3200"/>
              <a:t>和</a:t>
            </a:r>
            <a:r>
              <a:rPr lang="en-US" altLang="zh-CN" sz="3200">
                <a:solidFill>
                  <a:srgbClr val="C00000"/>
                </a:solidFill>
                <a:latin typeface="PingFang SC Regular" panose="020B0400000000000000" charset="-122"/>
                <a:ea typeface="PingFang SC Regular" panose="020B0400000000000000" charset="-122"/>
                <a:sym typeface="+mn-ea"/>
              </a:rPr>
              <a:t>Readonly</a:t>
            </a:r>
            <a:r>
              <a:rPr lang="zh-CN" altLang="en-US" sz="3200">
                <a:latin typeface="PingFang SC Regular" panose="020B0400000000000000" charset="-122"/>
                <a:ea typeface="PingFang SC Regular" panose="020B0400000000000000" charset="-122"/>
                <a:sym typeface="+mn-ea"/>
              </a:rPr>
              <a:t>的</a:t>
            </a:r>
            <a:r>
              <a:rPr lang="zh-CN" altLang="en-US" sz="3200"/>
              <a:t>实现</a:t>
            </a:r>
            <a:endParaRPr lang="zh-CN" altLang="en-US" sz="3200"/>
          </a:p>
        </p:txBody>
      </p:sp>
      <p:pic>
        <p:nvPicPr>
          <p:cNvPr id="6" name="图片 5"/>
          <p:cNvPicPr>
            <a:picLocks noChangeAspect="1"/>
          </p:cNvPicPr>
          <p:nvPr/>
        </p:nvPicPr>
        <p:blipFill>
          <a:blip r:embed="rId4"/>
          <a:stretch>
            <a:fillRect/>
          </a:stretch>
        </p:blipFill>
        <p:spPr>
          <a:xfrm>
            <a:off x="658495" y="4031615"/>
            <a:ext cx="6347460" cy="1705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55520" cy="523240"/>
          </a:xfrm>
        </p:spPr>
        <p:txBody>
          <a:bodyPr>
            <a:normAutofit fontScale="90000"/>
          </a:bodyPr>
          <a:p>
            <a:r>
              <a:rPr lang="en-US" altLang="zh-CN" sz="3200">
                <a:latin typeface="PingFang SC Regular" panose="020B0400000000000000" charset="-122"/>
                <a:ea typeface="PingFang SC Regular" panose="020B0400000000000000" charset="-122"/>
              </a:rPr>
              <a:t>Record</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69545" y="903605"/>
            <a:ext cx="7344410" cy="829945"/>
          </a:xfrm>
          <a:prstGeom prst="rect">
            <a:avLst/>
          </a:prstGeom>
          <a:noFill/>
        </p:spPr>
        <p:txBody>
          <a:bodyPr wrap="square" rtlCol="0" anchor="t">
            <a:spAutoFit/>
          </a:bodyPr>
          <a:p>
            <a:r>
              <a:rPr lang="zh-CN" altLang="en-US" sz="2400"/>
              <a:t>构造一个type，key为联合类型中的每个子类型，类型为</a:t>
            </a:r>
            <a:r>
              <a:rPr lang="zh-CN" altLang="en-US" sz="2400">
                <a:solidFill>
                  <a:srgbClr val="C00000"/>
                </a:solidFill>
              </a:rPr>
              <a:t>T</a:t>
            </a:r>
            <a:r>
              <a:rPr lang="zh-CN" altLang="en-US" sz="2400"/>
              <a:t>。文字不好理解，先看例子：</a:t>
            </a:r>
            <a:endParaRPr lang="zh-CN" altLang="en-US" sz="2400"/>
          </a:p>
        </p:txBody>
      </p:sp>
      <p:pic>
        <p:nvPicPr>
          <p:cNvPr id="4" name="图片 3"/>
          <p:cNvPicPr>
            <a:picLocks noChangeAspect="1"/>
          </p:cNvPicPr>
          <p:nvPr/>
        </p:nvPicPr>
        <p:blipFill>
          <a:blip r:embed="rId3"/>
          <a:stretch>
            <a:fillRect/>
          </a:stretch>
        </p:blipFill>
        <p:spPr>
          <a:xfrm>
            <a:off x="0" y="1869440"/>
            <a:ext cx="7256780" cy="2774315"/>
          </a:xfrm>
          <a:prstGeom prst="rect">
            <a:avLst/>
          </a:prstGeom>
          <a:ln>
            <a:solidFill>
              <a:schemeClr val="accent1"/>
            </a:solidFill>
          </a:ln>
        </p:spPr>
      </p:pic>
      <p:pic>
        <p:nvPicPr>
          <p:cNvPr id="6" name="图片 5"/>
          <p:cNvPicPr>
            <a:picLocks noChangeAspect="1"/>
          </p:cNvPicPr>
          <p:nvPr/>
        </p:nvPicPr>
        <p:blipFill>
          <a:blip r:embed="rId4"/>
          <a:stretch>
            <a:fillRect/>
          </a:stretch>
        </p:blipFill>
        <p:spPr>
          <a:xfrm>
            <a:off x="7388225" y="554355"/>
            <a:ext cx="4636135" cy="6203950"/>
          </a:xfrm>
          <a:prstGeom prst="rect">
            <a:avLst/>
          </a:prstGeom>
          <a:ln>
            <a:solidFill>
              <a:schemeClr val="accent1"/>
            </a:solidFill>
          </a:ln>
        </p:spPr>
      </p:pic>
      <p:sp>
        <p:nvSpPr>
          <p:cNvPr id="7" name="文本框 6"/>
          <p:cNvSpPr txBox="1"/>
          <p:nvPr/>
        </p:nvSpPr>
        <p:spPr>
          <a:xfrm>
            <a:off x="169545" y="5163185"/>
            <a:ext cx="6944995" cy="922020"/>
          </a:xfrm>
          <a:prstGeom prst="rect">
            <a:avLst/>
          </a:prstGeom>
          <a:noFill/>
        </p:spPr>
        <p:txBody>
          <a:bodyPr wrap="square" rtlCol="0" anchor="t">
            <a:spAutoFit/>
          </a:bodyPr>
          <a:p>
            <a:r>
              <a:rPr lang="zh-CN" altLang="en-US"/>
              <a:t>值得注意的是：</a:t>
            </a:r>
            <a:endParaRPr lang="zh-CN" altLang="en-US"/>
          </a:p>
          <a:p>
            <a:r>
              <a:rPr lang="zh-CN" altLang="en-US">
                <a:solidFill>
                  <a:srgbClr val="C00000"/>
                </a:solidFill>
              </a:rPr>
              <a:t>keyof any</a:t>
            </a:r>
            <a:r>
              <a:rPr lang="zh-CN" altLang="en-US"/>
              <a:t>得到的是 </a:t>
            </a:r>
            <a:r>
              <a:rPr lang="zh-CN" altLang="en-US">
                <a:solidFill>
                  <a:srgbClr val="C00000"/>
                </a:solidFill>
              </a:rPr>
              <a:t>string | number | symbol</a:t>
            </a:r>
            <a:endParaRPr lang="zh-CN" altLang="en-US">
              <a:solidFill>
                <a:srgbClr val="C00000"/>
              </a:solidFill>
            </a:endParaRPr>
          </a:p>
          <a:p>
            <a:r>
              <a:rPr lang="zh-CN" altLang="en-US"/>
              <a:t>原因在于类型key的类型只能为 </a:t>
            </a:r>
            <a:r>
              <a:rPr lang="zh-CN" altLang="en-US">
                <a:solidFill>
                  <a:srgbClr val="C00000"/>
                </a:solidFill>
              </a:rPr>
              <a:t>string | number | symbol</a:t>
            </a:r>
            <a:endParaRPr lang="zh-CN" altLang="en-US">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3934460" cy="460375"/>
          </a:xfrm>
        </p:spPr>
        <p:txBody>
          <a:bodyPr>
            <a:normAutofit fontScale="90000"/>
          </a:bodyPr>
          <a:p>
            <a:r>
              <a:rPr lang="en-US" altLang="zh-CN" sz="3200">
                <a:latin typeface="PingFang SC Regular" panose="020B0400000000000000" charset="-122"/>
                <a:ea typeface="PingFang SC Regular" panose="020B0400000000000000" charset="-122"/>
              </a:rPr>
              <a:t>扩展: 同态与非同态</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378460" y="998855"/>
            <a:ext cx="10420350" cy="829945"/>
          </a:xfrm>
          <a:prstGeom prst="rect">
            <a:avLst/>
          </a:prstGeom>
          <a:noFill/>
        </p:spPr>
        <p:txBody>
          <a:bodyPr wrap="square" rtlCol="0" anchor="t">
            <a:spAutoFit/>
          </a:bodyPr>
          <a:p>
            <a:r>
              <a:rPr lang="zh-CN" altLang="en-US" sz="2400">
                <a:solidFill>
                  <a:srgbClr val="C00000"/>
                </a:solidFill>
              </a:rPr>
              <a:t>Partial</a:t>
            </a:r>
            <a:r>
              <a:rPr lang="zh-CN" altLang="en-US" sz="2400"/>
              <a:t>、</a:t>
            </a:r>
            <a:r>
              <a:rPr lang="zh-CN" altLang="en-US" sz="2400">
                <a:solidFill>
                  <a:srgbClr val="C00000"/>
                </a:solidFill>
              </a:rPr>
              <a:t>Readonly </a:t>
            </a:r>
            <a:r>
              <a:rPr lang="zh-CN" altLang="en-US" sz="2400"/>
              <a:t>和 </a:t>
            </a:r>
            <a:r>
              <a:rPr lang="zh-CN" altLang="en-US" sz="2400">
                <a:solidFill>
                  <a:srgbClr val="C00000"/>
                </a:solidFill>
              </a:rPr>
              <a:t>Pick </a:t>
            </a:r>
            <a:r>
              <a:rPr lang="zh-CN" altLang="en-US" sz="2400"/>
              <a:t>都属于同态的，即其实现需要输入类型</a:t>
            </a:r>
            <a:r>
              <a:rPr lang="zh-CN" altLang="en-US" sz="2400">
                <a:solidFill>
                  <a:srgbClr val="C00000"/>
                </a:solidFill>
              </a:rPr>
              <a:t>T</a:t>
            </a:r>
            <a:r>
              <a:rPr lang="zh-CN" altLang="en-US" sz="2400"/>
              <a:t>来拷贝属性，因此属性修饰符（例如</a:t>
            </a:r>
            <a:r>
              <a:rPr lang="zh-CN" altLang="en-US" sz="2400">
                <a:solidFill>
                  <a:srgbClr val="C00000"/>
                </a:solidFill>
              </a:rPr>
              <a:t>readonly</a:t>
            </a:r>
            <a:r>
              <a:rPr lang="zh-CN" altLang="en-US" sz="2400"/>
              <a:t>、</a:t>
            </a:r>
            <a:r>
              <a:rPr lang="zh-CN" altLang="en-US" sz="2400">
                <a:solidFill>
                  <a:srgbClr val="C00000"/>
                </a:solidFill>
              </a:rPr>
              <a:t>?:</a:t>
            </a:r>
            <a:r>
              <a:rPr lang="zh-CN" altLang="en-US" sz="2400"/>
              <a:t>）都会被拷贝。可从下面例子验证：</a:t>
            </a:r>
            <a:endParaRPr lang="zh-CN" altLang="en-US" sz="2400"/>
          </a:p>
        </p:txBody>
      </p:sp>
      <p:pic>
        <p:nvPicPr>
          <p:cNvPr id="4" name="图片 3"/>
          <p:cNvPicPr>
            <a:picLocks noChangeAspect="1"/>
          </p:cNvPicPr>
          <p:nvPr/>
        </p:nvPicPr>
        <p:blipFill>
          <a:blip r:embed="rId3"/>
          <a:stretch>
            <a:fillRect/>
          </a:stretch>
        </p:blipFill>
        <p:spPr>
          <a:xfrm>
            <a:off x="441960" y="2122805"/>
            <a:ext cx="5652770" cy="1776095"/>
          </a:xfrm>
          <a:prstGeom prst="rect">
            <a:avLst/>
          </a:prstGeom>
        </p:spPr>
      </p:pic>
      <p:sp>
        <p:nvSpPr>
          <p:cNvPr id="7" name="文本框 6"/>
          <p:cNvSpPr txBox="1"/>
          <p:nvPr/>
        </p:nvSpPr>
        <p:spPr>
          <a:xfrm>
            <a:off x="448310" y="4451985"/>
            <a:ext cx="10634980" cy="460375"/>
          </a:xfrm>
          <a:prstGeom prst="rect">
            <a:avLst/>
          </a:prstGeom>
          <a:noFill/>
        </p:spPr>
        <p:txBody>
          <a:bodyPr wrap="square" rtlCol="0" anchor="t">
            <a:spAutoFit/>
          </a:bodyPr>
          <a:p>
            <a:r>
              <a:rPr lang="zh-CN" altLang="en-US" sz="2400">
                <a:solidFill>
                  <a:srgbClr val="C00000"/>
                </a:solidFill>
              </a:rPr>
              <a:t>Record</a:t>
            </a:r>
            <a:r>
              <a:rPr lang="zh-CN" altLang="en-US" sz="2400"/>
              <a:t>是非同态的，不需要拷贝属性，因此不会拷贝属性修饰符。</a:t>
            </a:r>
            <a:endParaRPr lang="zh-CN" altLang="en-US" sz="2400"/>
          </a:p>
        </p:txBody>
      </p:sp>
      <p:sp>
        <p:nvSpPr>
          <p:cNvPr id="8" name="文本框 7"/>
          <p:cNvSpPr txBox="1"/>
          <p:nvPr/>
        </p:nvSpPr>
        <p:spPr>
          <a:xfrm>
            <a:off x="464185" y="5253355"/>
            <a:ext cx="10979785" cy="829945"/>
          </a:xfrm>
          <a:prstGeom prst="rect">
            <a:avLst/>
          </a:prstGeom>
          <a:noFill/>
        </p:spPr>
        <p:txBody>
          <a:bodyPr wrap="square" rtlCol="0" anchor="t">
            <a:spAutoFit/>
          </a:bodyPr>
          <a:p>
            <a:r>
              <a:rPr lang="zh-CN" altLang="en-US" sz="2400"/>
              <a:t>可能到这里就有小伙伴疑惑了，为什么</a:t>
            </a:r>
            <a:r>
              <a:rPr lang="zh-CN" altLang="en-US" sz="2400">
                <a:solidFill>
                  <a:srgbClr val="C00000"/>
                </a:solidFill>
              </a:rPr>
              <a:t>Pick</a:t>
            </a:r>
            <a:r>
              <a:rPr lang="zh-CN" altLang="en-US" sz="2400"/>
              <a:t>拷贝了属性，而</a:t>
            </a:r>
            <a:r>
              <a:rPr lang="zh-CN" altLang="en-US" sz="2400">
                <a:solidFill>
                  <a:srgbClr val="C00000"/>
                </a:solidFill>
              </a:rPr>
              <a:t>Record</a:t>
            </a:r>
            <a:r>
              <a:rPr lang="zh-CN" altLang="en-US" sz="2400"/>
              <a:t>没有拷贝？</a:t>
            </a:r>
            <a:endParaRPr lang="zh-CN" altLang="en-US" sz="2400"/>
          </a:p>
          <a:p>
            <a:r>
              <a:rPr lang="zh-CN" altLang="en-US" sz="2400"/>
              <a:t>有没有小伙伴来解释一下？</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4986655" cy="572135"/>
          </a:xfrm>
        </p:spPr>
        <p:txBody>
          <a:bodyPr>
            <a:normAutofit fontScale="90000"/>
          </a:bodyPr>
          <a:p>
            <a:r>
              <a:rPr lang="en-US" altLang="zh-CN" sz="3200">
                <a:latin typeface="PingFang SC Regular" panose="020B0400000000000000" charset="-122"/>
                <a:ea typeface="PingFang SC Regular" panose="020B0400000000000000" charset="-122"/>
                <a:sym typeface="+mn-ea"/>
              </a:rPr>
              <a:t>扩展: 同态与非同态</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932815" y="1000760"/>
            <a:ext cx="7077075" cy="2600960"/>
          </a:xfrm>
          <a:prstGeom prst="rect">
            <a:avLst/>
          </a:prstGeom>
        </p:spPr>
      </p:pic>
      <p:sp>
        <p:nvSpPr>
          <p:cNvPr id="4" name="文本框 3"/>
          <p:cNvSpPr txBox="1"/>
          <p:nvPr/>
        </p:nvSpPr>
        <p:spPr>
          <a:xfrm>
            <a:off x="869315" y="3996055"/>
            <a:ext cx="10252075" cy="1198880"/>
          </a:xfrm>
          <a:prstGeom prst="rect">
            <a:avLst/>
          </a:prstGeom>
          <a:noFill/>
        </p:spPr>
        <p:txBody>
          <a:bodyPr wrap="square" rtlCol="0" anchor="t">
            <a:spAutoFit/>
          </a:bodyPr>
          <a:p>
            <a:r>
              <a:rPr lang="zh-CN" altLang="en-US" sz="2400"/>
              <a:t>可以看到</a:t>
            </a:r>
            <a:r>
              <a:rPr lang="zh-CN" altLang="en-US" sz="2400">
                <a:solidFill>
                  <a:srgbClr val="C00000"/>
                </a:solidFill>
              </a:rPr>
              <a:t>Pick</a:t>
            </a:r>
            <a:r>
              <a:rPr lang="zh-CN" altLang="en-US" sz="2400"/>
              <a:t>的实现中，注意</a:t>
            </a:r>
            <a:r>
              <a:rPr lang="zh-CN" altLang="en-US" sz="2400">
                <a:solidFill>
                  <a:srgbClr val="C00000"/>
                </a:solidFill>
              </a:rPr>
              <a:t>P in K</a:t>
            </a:r>
            <a:r>
              <a:rPr lang="zh-CN" altLang="en-US" sz="2400"/>
              <a:t>（本质是</a:t>
            </a:r>
            <a:r>
              <a:rPr lang="zh-CN" altLang="en-US" sz="2400">
                <a:solidFill>
                  <a:srgbClr val="C00000"/>
                </a:solidFill>
              </a:rPr>
              <a:t>P in keyof T</a:t>
            </a:r>
            <a:r>
              <a:rPr lang="zh-CN" altLang="en-US" sz="2400"/>
              <a:t>），</a:t>
            </a:r>
            <a:r>
              <a:rPr lang="zh-CN" altLang="en-US" sz="2400">
                <a:solidFill>
                  <a:srgbClr val="C00000"/>
                </a:solidFill>
              </a:rPr>
              <a:t>T </a:t>
            </a:r>
            <a:r>
              <a:rPr lang="zh-CN" altLang="en-US" sz="2400"/>
              <a:t>为输入的类型，而 </a:t>
            </a:r>
            <a:r>
              <a:rPr lang="zh-CN" altLang="en-US" sz="2400">
                <a:solidFill>
                  <a:srgbClr val="C00000"/>
                </a:solidFill>
              </a:rPr>
              <a:t>keyof T </a:t>
            </a:r>
            <a:r>
              <a:rPr lang="zh-CN" altLang="en-US" sz="2400"/>
              <a:t>则</a:t>
            </a:r>
            <a:r>
              <a:rPr lang="zh-CN" altLang="en-US" sz="2400" b="1"/>
              <a:t>遍历了输入类型</a:t>
            </a:r>
            <a:r>
              <a:rPr lang="zh-CN" altLang="en-US" sz="2400"/>
              <a:t>；而 </a:t>
            </a:r>
            <a:r>
              <a:rPr lang="zh-CN" altLang="en-US" sz="2400">
                <a:solidFill>
                  <a:srgbClr val="C00000"/>
                </a:solidFill>
              </a:rPr>
              <a:t>Record </a:t>
            </a:r>
            <a:r>
              <a:rPr lang="zh-CN" altLang="en-US" sz="2400"/>
              <a:t>的实现中，</a:t>
            </a:r>
            <a:r>
              <a:rPr lang="zh-CN" altLang="en-US" sz="2400" b="1"/>
              <a:t>并没有遍历所有输入的类型</a:t>
            </a:r>
            <a:r>
              <a:rPr lang="zh-CN" altLang="en-US" sz="2400"/>
              <a:t>，</a:t>
            </a:r>
            <a:r>
              <a:rPr lang="zh-CN" altLang="en-US" sz="2400">
                <a:solidFill>
                  <a:srgbClr val="C00000"/>
                </a:solidFill>
              </a:rPr>
              <a:t>K</a:t>
            </a:r>
            <a:r>
              <a:rPr lang="zh-CN" altLang="en-US" sz="2400"/>
              <a:t>只是约束为 </a:t>
            </a:r>
            <a:r>
              <a:rPr lang="zh-CN" altLang="en-US" sz="2400">
                <a:solidFill>
                  <a:srgbClr val="C00000"/>
                </a:solidFill>
              </a:rPr>
              <a:t>keyof any </a:t>
            </a:r>
            <a:r>
              <a:rPr lang="zh-CN" altLang="en-US" sz="2400"/>
              <a:t>的子类型即可。</a:t>
            </a:r>
            <a:endParaRPr lang="zh-CN" altLang="en-US" sz="2400"/>
          </a:p>
        </p:txBody>
      </p:sp>
      <p:sp>
        <p:nvSpPr>
          <p:cNvPr id="6" name="文本框 5"/>
          <p:cNvSpPr txBox="1"/>
          <p:nvPr/>
        </p:nvSpPr>
        <p:spPr>
          <a:xfrm>
            <a:off x="869315" y="5589270"/>
            <a:ext cx="10119995" cy="829945"/>
          </a:xfrm>
          <a:prstGeom prst="rect">
            <a:avLst/>
          </a:prstGeom>
          <a:noFill/>
        </p:spPr>
        <p:txBody>
          <a:bodyPr wrap="square" rtlCol="0" anchor="t">
            <a:spAutoFit/>
          </a:bodyPr>
          <a:p>
            <a:r>
              <a:rPr lang="zh-CN" altLang="en-US" sz="2400"/>
              <a:t>最后再类比一下</a:t>
            </a:r>
            <a:r>
              <a:rPr lang="zh-CN" altLang="en-US" sz="2400">
                <a:solidFill>
                  <a:srgbClr val="C00000"/>
                </a:solidFill>
              </a:rPr>
              <a:t>Pick</a:t>
            </a:r>
            <a:r>
              <a:rPr lang="zh-CN" altLang="en-US" sz="2400"/>
              <a:t>、</a:t>
            </a:r>
            <a:r>
              <a:rPr lang="zh-CN" altLang="en-US" sz="2400">
                <a:solidFill>
                  <a:srgbClr val="C00000"/>
                </a:solidFill>
              </a:rPr>
              <a:t>Partial</a:t>
            </a:r>
            <a:r>
              <a:rPr lang="zh-CN" altLang="en-US" sz="2400"/>
              <a:t>、</a:t>
            </a:r>
            <a:r>
              <a:rPr lang="zh-CN" altLang="en-US" sz="2400">
                <a:solidFill>
                  <a:srgbClr val="C00000"/>
                </a:solidFill>
              </a:rPr>
              <a:t>readonly</a:t>
            </a:r>
            <a:r>
              <a:rPr lang="zh-CN" altLang="en-US" sz="2400"/>
              <a:t>这几个类型工具，无一例外，都是使用到了</a:t>
            </a:r>
            <a:r>
              <a:rPr lang="zh-CN" altLang="en-US" sz="2400">
                <a:solidFill>
                  <a:srgbClr val="C00000"/>
                </a:solidFill>
              </a:rPr>
              <a:t> keyof T</a:t>
            </a:r>
            <a:r>
              <a:rPr lang="zh-CN" altLang="en-US" sz="2400"/>
              <a:t> 来辅助拷贝传入类型的属性。</a:t>
            </a:r>
            <a:endParaRPr lang="zh-CN"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 name="标题 1"/>
          <p:cNvSpPr>
            <a:spLocks noGrp="1"/>
          </p:cNvSpPr>
          <p:nvPr>
            <p:ph type="title"/>
          </p:nvPr>
        </p:nvSpPr>
        <p:spPr>
          <a:xfrm>
            <a:off x="1761490" y="365125"/>
            <a:ext cx="2597785" cy="1325880"/>
          </a:xfrm>
        </p:spPr>
        <p:txBody>
          <a:bodyPr/>
          <a:p>
            <a:r>
              <a:rPr lang="zh-CN" altLang="en-US">
                <a:latin typeface="Yuanti SC Regular" panose="02010600040101010101" charset="-122"/>
                <a:ea typeface="Yuanti SC Regular" panose="02010600040101010101" charset="-122"/>
              </a:rPr>
              <a:t>大纲</a:t>
            </a:r>
            <a:endParaRPr lang="zh-CN" altLang="en-US">
              <a:latin typeface="Yuanti SC Regular" panose="02010600040101010101" charset="-122"/>
              <a:ea typeface="Yuanti SC Regular" panose="02010600040101010101" charset="-122"/>
            </a:endParaRPr>
          </a:p>
        </p:txBody>
      </p:sp>
      <p:graphicFrame>
        <p:nvGraphicFramePr>
          <p:cNvPr id="4" name="内容占位符 3"/>
          <p:cNvGraphicFramePr/>
          <p:nvPr>
            <p:ph idx="1"/>
            <p:custDataLst>
              <p:tags r:id="rId1"/>
            </p:custDataLst>
          </p:nvPr>
        </p:nvGraphicFramePr>
        <p:xfrm>
          <a:off x="838200" y="1825625"/>
          <a:ext cx="10757535" cy="4541520"/>
        </p:xfrm>
        <a:graphic>
          <a:graphicData uri="http://schemas.openxmlformats.org/drawingml/2006/table">
            <a:tbl>
              <a:tblPr firstRow="1" bandRow="1">
                <a:tableStyleId>{5C22544A-7EE6-4342-B048-85BDC9FD1C3A}</a:tableStyleId>
              </a:tblPr>
              <a:tblGrid>
                <a:gridCol w="3109595"/>
                <a:gridCol w="7647940"/>
              </a:tblGrid>
              <a:tr h="1878965">
                <a:tc>
                  <a:txBody>
                    <a:bodyPr/>
                    <a:p>
                      <a:pPr algn="ctr">
                        <a:buNone/>
                      </a:pPr>
                      <a:r>
                        <a:rPr lang="zh-CN" altLang="en-US" sz="2400" b="0">
                          <a:solidFill>
                            <a:schemeClr val="tx1"/>
                          </a:solidFill>
                          <a:latin typeface="Yuanti SC Regular" panose="02010600040101010101" charset="-122"/>
                          <a:ea typeface="Yuanti SC Regular" panose="02010600040101010101" charset="-122"/>
                        </a:rPr>
                        <a:t>第一部分</a:t>
                      </a:r>
                      <a:endParaRPr lang="zh-CN" altLang="en-US" sz="2400" b="0">
                        <a:solidFill>
                          <a:schemeClr val="tx1"/>
                        </a:solidFill>
                        <a:latin typeface="Yuanti SC Regular" panose="02010600040101010101" charset="-122"/>
                        <a:ea typeface="Yuanti SC Regular" panose="02010600040101010101" charset="-122"/>
                      </a:endParaRPr>
                    </a:p>
                  </a:txBody>
                  <a:tcPr anchor="ctr" anchorCtr="0">
                    <a:solidFill>
                      <a:schemeClr val="accent1">
                        <a:lumMod val="40000"/>
                        <a:lumOff val="60000"/>
                      </a:schemeClr>
                    </a:solidFill>
                  </a:tcPr>
                </a:tc>
                <a:tc>
                  <a:txBody>
                    <a:bodyPr/>
                    <a:p>
                      <a:pPr>
                        <a:buNone/>
                      </a:pPr>
                      <a:r>
                        <a:rPr lang="zh-CN" altLang="en-US" sz="2400" b="0">
                          <a:solidFill>
                            <a:schemeClr val="tx1"/>
                          </a:solidFill>
                          <a:latin typeface="Yuanti SC Regular" panose="02010600040101010101" charset="-122"/>
                          <a:ea typeface="Yuanti SC Regular" panose="02010600040101010101" charset="-122"/>
                          <a:cs typeface="Yuanti SC Regular" panose="02010600040101010101" charset="-122"/>
                        </a:rPr>
                        <a:t>基本的关键词的特性（比如索引查询</a:t>
                      </a:r>
                      <a:r>
                        <a:rPr lang="en-US" altLang="zh-CN" sz="2400" b="0">
                          <a:solidFill>
                            <a:schemeClr val="tx1"/>
                          </a:solidFill>
                          <a:latin typeface="Yuanti SC Regular" panose="02010600040101010101" charset="-122"/>
                          <a:ea typeface="Yuanti SC Regular" panose="02010600040101010101" charset="-122"/>
                          <a:cs typeface="Yuanti SC Regular" panose="02010600040101010101" charset="-122"/>
                        </a:rPr>
                        <a:t>/</a:t>
                      </a:r>
                      <a:r>
                        <a:rPr lang="zh-CN" altLang="en-US" sz="2400" b="0">
                          <a:solidFill>
                            <a:schemeClr val="tx1"/>
                          </a:solidFill>
                          <a:latin typeface="Yuanti SC Regular" panose="02010600040101010101" charset="-122"/>
                          <a:ea typeface="Yuanti SC Regular" panose="02010600040101010101" charset="-122"/>
                          <a:cs typeface="Yuanti SC Regular" panose="02010600040101010101" charset="-122"/>
                        </a:rPr>
                        <a:t>访问、映射、extends、类型兼容等），但是该部分更多的讲解不清晰的一些特性，而基本功能则不再赘述。更多的关键词及技巧将包含在后续的例子演示中再具体讲述；</a:t>
                      </a:r>
                      <a:endParaRPr lang="zh-CN" altLang="en-US" sz="2400" b="0">
                        <a:solidFill>
                          <a:schemeClr val="tx1"/>
                        </a:solidFill>
                        <a:latin typeface="Yuanti SC Regular" panose="02010600040101010101" charset="-122"/>
                        <a:ea typeface="Yuanti SC Regular" panose="02010600040101010101" charset="-122"/>
                        <a:cs typeface="Yuanti SC Regular" panose="02010600040101010101" charset="-122"/>
                      </a:endParaRPr>
                    </a:p>
                  </a:txBody>
                  <a:tcPr anchor="ctr" anchorCtr="0">
                    <a:solidFill>
                      <a:schemeClr val="accent1">
                        <a:lumMod val="40000"/>
                        <a:lumOff val="60000"/>
                      </a:schemeClr>
                    </a:solidFill>
                  </a:tcPr>
                </a:tc>
              </a:tr>
              <a:tr h="783590">
                <a:tc>
                  <a:txBody>
                    <a:bodyPr/>
                    <a:p>
                      <a:pPr algn="ctr">
                        <a:buNone/>
                      </a:pPr>
                      <a:r>
                        <a:rPr lang="zh-CN" altLang="en-US" sz="2400">
                          <a:solidFill>
                            <a:schemeClr val="tx1"/>
                          </a:solidFill>
                          <a:latin typeface="Yuanti SC Regular" panose="02010600040101010101" charset="-122"/>
                          <a:ea typeface="Yuanti SC Regular" panose="02010600040101010101" charset="-122"/>
                        </a:rPr>
                        <a:t>第二部分</a:t>
                      </a:r>
                      <a:endParaRPr lang="zh-CN" altLang="en-US" sz="2400">
                        <a:solidFill>
                          <a:schemeClr val="tx1"/>
                        </a:solidFill>
                        <a:latin typeface="Yuanti SC Regular" panose="02010600040101010101" charset="-122"/>
                        <a:ea typeface="Yuanti SC Regular" panose="02010600040101010101" charset="-122"/>
                      </a:endParaRPr>
                    </a:p>
                  </a:txBody>
                  <a:tcPr anchor="ctr" anchorCtr="0"/>
                </a:tc>
                <a:tc>
                  <a:txBody>
                    <a:bodyPr/>
                    <a:p>
                      <a:pPr>
                        <a:buNone/>
                      </a:pPr>
                      <a:r>
                        <a:rPr lang="zh-CN" altLang="en-US" sz="2400">
                          <a:solidFill>
                            <a:schemeClr val="tx1"/>
                          </a:solidFill>
                          <a:latin typeface="Yuanti SC Regular" panose="02010600040101010101" charset="-122"/>
                          <a:ea typeface="Yuanti SC Regular" panose="02010600040101010101" charset="-122"/>
                          <a:cs typeface="Yuanti SC Regular" panose="02010600040101010101" charset="-122"/>
                        </a:rPr>
                        <a:t>Ts内置的类型工具以及实现原理，比如Pick、Omit等；</a:t>
                      </a:r>
                      <a:endParaRPr lang="zh-CN" altLang="en-US" sz="2400">
                        <a:solidFill>
                          <a:schemeClr val="tx1"/>
                        </a:solidFill>
                        <a:latin typeface="Yuanti SC Regular" panose="02010600040101010101" charset="-122"/>
                        <a:ea typeface="Yuanti SC Regular" panose="02010600040101010101" charset="-122"/>
                        <a:cs typeface="Yuanti SC Regular" panose="02010600040101010101" charset="-122"/>
                      </a:endParaRPr>
                    </a:p>
                  </a:txBody>
                  <a:tcPr anchor="ctr" anchorCtr="0"/>
                </a:tc>
              </a:tr>
              <a:tr h="1878965">
                <a:tc>
                  <a:txBody>
                    <a:bodyPr/>
                    <a:p>
                      <a:pPr algn="ctr">
                        <a:buNone/>
                      </a:pPr>
                      <a:r>
                        <a:rPr lang="zh-CN" altLang="en-US" sz="2400">
                          <a:solidFill>
                            <a:schemeClr val="tx1"/>
                          </a:solidFill>
                          <a:latin typeface="Yuanti SC Regular" panose="02010600040101010101" charset="-122"/>
                          <a:ea typeface="Yuanti SC Regular" panose="02010600040101010101" charset="-122"/>
                        </a:rPr>
                        <a:t>第三部分</a:t>
                      </a:r>
                      <a:endParaRPr lang="zh-CN" altLang="en-US" sz="2400">
                        <a:solidFill>
                          <a:schemeClr val="tx1"/>
                        </a:solidFill>
                        <a:latin typeface="Yuanti SC Regular" panose="02010600040101010101" charset="-122"/>
                        <a:ea typeface="Yuanti SC Regular" panose="02010600040101010101" charset="-122"/>
                      </a:endParaRPr>
                    </a:p>
                  </a:txBody>
                  <a:tcPr anchor="ctr" anchorCtr="0">
                    <a:solidFill>
                      <a:schemeClr val="accent1">
                        <a:lumMod val="40000"/>
                        <a:lumOff val="60000"/>
                      </a:schemeClr>
                    </a:solidFill>
                  </a:tcPr>
                </a:tc>
                <a:tc>
                  <a:txBody>
                    <a:bodyPr/>
                    <a:p>
                      <a:pPr>
                        <a:buNone/>
                      </a:pPr>
                      <a:r>
                        <a:rPr lang="zh-CN" altLang="en-US" sz="2400">
                          <a:solidFill>
                            <a:schemeClr val="tx1"/>
                          </a:solidFill>
                          <a:latin typeface="Yuanti SC Regular" panose="02010600040101010101" charset="-122"/>
                          <a:ea typeface="Yuanti SC Regular" panose="02010600040101010101" charset="-122"/>
                        </a:rPr>
                        <a:t>自定义的工具类型，该部分也是最难的部分，将通过一些复杂的类型工具示例进行逐步剖析，对于其中的晦涩的地方以及涉及的知识点逐步讲解</a:t>
                      </a:r>
                      <a:endParaRPr lang="zh-CN" altLang="en-US" sz="2400">
                        <a:solidFill>
                          <a:schemeClr val="tx1"/>
                        </a:solidFill>
                        <a:latin typeface="Yuanti SC Regular" panose="02010600040101010101" charset="-122"/>
                        <a:ea typeface="Yuanti SC Regular" panose="02010600040101010101" charset="-122"/>
                      </a:endParaRPr>
                    </a:p>
                  </a:txBody>
                  <a:tcPr anchor="ctr" anchorCtr="0">
                    <a:solidFill>
                      <a:schemeClr val="accent1">
                        <a:lumMod val="40000"/>
                        <a:lumOff val="60000"/>
                      </a:schemeClr>
                    </a:solidFill>
                  </a:tcPr>
                </a:tc>
              </a:tr>
            </a:tbl>
          </a:graphicData>
        </a:graphic>
      </p:graphicFrame>
      <p:pic>
        <p:nvPicPr>
          <p:cNvPr id="5" name="图片 4" descr="2026889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7086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25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en-US" altLang="zh-CN" sz="3200">
                <a:latin typeface="PingFang SC Regular" panose="020B0400000000000000" charset="-122"/>
                <a:ea typeface="PingFang SC Regular" panose="020B0400000000000000" charset="-122"/>
              </a:rPr>
              <a:t>Omit</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559435" y="951230"/>
            <a:ext cx="5138420" cy="398780"/>
          </a:xfrm>
          <a:prstGeom prst="rect">
            <a:avLst/>
          </a:prstGeom>
          <a:noFill/>
        </p:spPr>
        <p:txBody>
          <a:bodyPr wrap="square" rtlCol="0" anchor="t">
            <a:spAutoFit/>
          </a:bodyPr>
          <a:p>
            <a:r>
              <a:rPr lang="zh-CN" altLang="en-US" sz="2000">
                <a:solidFill>
                  <a:srgbClr val="C00000"/>
                </a:solidFill>
              </a:rPr>
              <a:t>Omit&lt;T, K&gt;</a:t>
            </a:r>
            <a:r>
              <a:rPr lang="zh-CN" altLang="en-US" sz="2000"/>
              <a:t>从类型</a:t>
            </a:r>
            <a:r>
              <a:rPr lang="zh-CN" altLang="en-US" sz="2000">
                <a:solidFill>
                  <a:srgbClr val="C00000"/>
                </a:solidFill>
              </a:rPr>
              <a:t>T</a:t>
            </a:r>
            <a:r>
              <a:rPr lang="zh-CN" altLang="en-US" sz="2000"/>
              <a:t>中剔除</a:t>
            </a:r>
            <a:r>
              <a:rPr lang="zh-CN" altLang="en-US" sz="2000">
                <a:solidFill>
                  <a:srgbClr val="C00000"/>
                </a:solidFill>
              </a:rPr>
              <a:t>K</a:t>
            </a:r>
            <a:r>
              <a:rPr lang="zh-CN" altLang="en-US" sz="2000"/>
              <a:t>中的所有属性。</a:t>
            </a:r>
            <a:endParaRPr lang="zh-CN" altLang="en-US" sz="2000"/>
          </a:p>
        </p:txBody>
      </p:sp>
      <p:pic>
        <p:nvPicPr>
          <p:cNvPr id="4" name="图片 3"/>
          <p:cNvPicPr>
            <a:picLocks noChangeAspect="1"/>
          </p:cNvPicPr>
          <p:nvPr/>
        </p:nvPicPr>
        <p:blipFill>
          <a:blip r:embed="rId3"/>
          <a:stretch>
            <a:fillRect/>
          </a:stretch>
        </p:blipFill>
        <p:spPr>
          <a:xfrm>
            <a:off x="559435" y="1565910"/>
            <a:ext cx="5473065" cy="1602740"/>
          </a:xfrm>
          <a:prstGeom prst="rect">
            <a:avLst/>
          </a:prstGeom>
        </p:spPr>
      </p:pic>
      <p:sp>
        <p:nvSpPr>
          <p:cNvPr id="6" name="文本框 5"/>
          <p:cNvSpPr txBox="1"/>
          <p:nvPr/>
        </p:nvSpPr>
        <p:spPr>
          <a:xfrm>
            <a:off x="559435" y="3430270"/>
            <a:ext cx="5899785" cy="2861310"/>
          </a:xfrm>
          <a:prstGeom prst="rect">
            <a:avLst/>
          </a:prstGeom>
          <a:noFill/>
        </p:spPr>
        <p:txBody>
          <a:bodyPr wrap="square" rtlCol="0" anchor="t">
            <a:spAutoFit/>
          </a:bodyPr>
          <a:p>
            <a:r>
              <a:rPr lang="zh-CN" altLang="en-US" sz="2000"/>
              <a:t>换种思路想一下，其实现可以是利用</a:t>
            </a:r>
            <a:r>
              <a:rPr lang="zh-CN" altLang="en-US" sz="2000">
                <a:solidFill>
                  <a:srgbClr val="C00000"/>
                </a:solidFill>
              </a:rPr>
              <a:t>Pick</a:t>
            </a:r>
            <a:r>
              <a:rPr lang="zh-CN" altLang="en-US" sz="2000"/>
              <a:t>提取我们需要的keys组成的类型</a:t>
            </a:r>
            <a:endParaRPr lang="zh-CN" altLang="en-US" sz="2000"/>
          </a:p>
          <a:p>
            <a:endParaRPr lang="zh-CN" altLang="en-US" sz="2000"/>
          </a:p>
          <a:p>
            <a:r>
              <a:rPr lang="zh-CN" altLang="en-US" sz="2000"/>
              <a:t>因此也就是 </a:t>
            </a:r>
            <a:r>
              <a:rPr lang="zh-CN" altLang="en-US" sz="2000">
                <a:solidFill>
                  <a:srgbClr val="C00000"/>
                </a:solidFill>
              </a:rPr>
              <a:t>Omit = Pick&lt;T, 我们需要的属性联合&gt;</a:t>
            </a:r>
            <a:endParaRPr lang="zh-CN" altLang="en-US" sz="2000">
              <a:solidFill>
                <a:srgbClr val="C00000"/>
              </a:solidFill>
            </a:endParaRPr>
          </a:p>
          <a:p>
            <a:endParaRPr lang="zh-CN" altLang="en-US" sz="2000"/>
          </a:p>
          <a:p>
            <a:r>
              <a:rPr lang="zh-CN" altLang="en-US" sz="2000"/>
              <a:t>而我们需要的属性联合就是，从</a:t>
            </a:r>
            <a:r>
              <a:rPr lang="zh-CN" altLang="en-US" sz="2000">
                <a:solidFill>
                  <a:srgbClr val="C00000"/>
                </a:solidFill>
              </a:rPr>
              <a:t>T</a:t>
            </a:r>
            <a:r>
              <a:rPr lang="zh-CN" altLang="en-US" sz="2000"/>
              <a:t>的属性联合中排出存在于联合类型</a:t>
            </a:r>
            <a:r>
              <a:rPr lang="zh-CN" altLang="en-US" sz="2000">
                <a:solidFill>
                  <a:srgbClr val="C00000"/>
                </a:solidFill>
              </a:rPr>
              <a:t>K</a:t>
            </a:r>
            <a:r>
              <a:rPr lang="zh-CN" altLang="en-US" sz="2000"/>
              <a:t>中的</a:t>
            </a:r>
            <a:endParaRPr lang="zh-CN" altLang="en-US" sz="2000"/>
          </a:p>
          <a:p>
            <a:endParaRPr lang="zh-CN" altLang="en-US" sz="2000"/>
          </a:p>
          <a:p>
            <a:r>
              <a:rPr lang="zh-CN" altLang="en-US" sz="2000"/>
              <a:t>因此也就是</a:t>
            </a:r>
            <a:r>
              <a:rPr lang="zh-CN" altLang="en-US" sz="2000">
                <a:solidFill>
                  <a:srgbClr val="C00000"/>
                </a:solidFill>
              </a:rPr>
              <a:t>Exclude&lt;keyof T, K&gt;;</a:t>
            </a:r>
            <a:endParaRPr lang="zh-CN" altLang="en-US" sz="2000">
              <a:solidFill>
                <a:srgbClr val="C00000"/>
              </a:solidFill>
            </a:endParaRPr>
          </a:p>
        </p:txBody>
      </p:sp>
      <p:sp>
        <p:nvSpPr>
          <p:cNvPr id="8" name="文本框 7"/>
          <p:cNvSpPr txBox="1"/>
          <p:nvPr/>
        </p:nvSpPr>
        <p:spPr>
          <a:xfrm>
            <a:off x="6870065" y="951230"/>
            <a:ext cx="2540000" cy="368300"/>
          </a:xfrm>
          <a:prstGeom prst="rect">
            <a:avLst/>
          </a:prstGeom>
          <a:noFill/>
        </p:spPr>
        <p:txBody>
          <a:bodyPr wrap="square" rtlCol="0" anchor="t">
            <a:spAutoFit/>
          </a:bodyPr>
          <a:p>
            <a:r>
              <a:rPr lang="zh-CN" altLang="en-US"/>
              <a:t>如果不利用Pick实现呢?</a:t>
            </a:r>
            <a:endParaRPr lang="zh-CN" altLang="en-US"/>
          </a:p>
        </p:txBody>
      </p:sp>
      <p:pic>
        <p:nvPicPr>
          <p:cNvPr id="9" name="图片 8"/>
          <p:cNvPicPr>
            <a:picLocks noChangeAspect="1"/>
          </p:cNvPicPr>
          <p:nvPr/>
        </p:nvPicPr>
        <p:blipFill>
          <a:blip r:embed="rId4"/>
          <a:stretch>
            <a:fillRect/>
          </a:stretch>
        </p:blipFill>
        <p:spPr>
          <a:xfrm>
            <a:off x="6870065" y="1384300"/>
            <a:ext cx="4954270" cy="1966595"/>
          </a:xfrm>
          <a:prstGeom prst="rect">
            <a:avLst/>
          </a:prstGeom>
        </p:spPr>
      </p:pic>
      <p:sp>
        <p:nvSpPr>
          <p:cNvPr id="10" name="文本框 9"/>
          <p:cNvSpPr txBox="1"/>
          <p:nvPr/>
        </p:nvSpPr>
        <p:spPr>
          <a:xfrm>
            <a:off x="6806565" y="3738245"/>
            <a:ext cx="5250180" cy="2553335"/>
          </a:xfrm>
          <a:prstGeom prst="rect">
            <a:avLst/>
          </a:prstGeom>
          <a:noFill/>
        </p:spPr>
        <p:txBody>
          <a:bodyPr wrap="square" rtlCol="0" anchor="t">
            <a:spAutoFit/>
          </a:bodyPr>
          <a:p>
            <a:r>
              <a:rPr lang="en-US" altLang="zh-CN" sz="2000"/>
              <a:t>- </a:t>
            </a:r>
            <a:r>
              <a:rPr lang="zh-CN" altLang="en-US" sz="2000"/>
              <a:t>其实现类似于</a:t>
            </a:r>
            <a:r>
              <a:rPr lang="zh-CN" altLang="en-US" sz="2000">
                <a:solidFill>
                  <a:srgbClr val="C00000"/>
                </a:solidFill>
              </a:rPr>
              <a:t>Pick</a:t>
            </a:r>
            <a:r>
              <a:rPr lang="zh-CN" altLang="en-US" sz="2000"/>
              <a:t>的原理实现</a:t>
            </a:r>
            <a:endParaRPr lang="zh-CN" altLang="en-US" sz="2000"/>
          </a:p>
          <a:p>
            <a:endParaRPr lang="zh-CN" altLang="en-US" sz="2000"/>
          </a:p>
          <a:p>
            <a:r>
              <a:rPr lang="en-US" altLang="zh-CN" sz="2000"/>
              <a:t>- </a:t>
            </a:r>
            <a:r>
              <a:rPr lang="zh-CN" altLang="en-US" sz="2000"/>
              <a:t>区别在于是遍历的我们需要的属性不一样</a:t>
            </a:r>
            <a:endParaRPr lang="zh-CN" altLang="en-US" sz="2000"/>
          </a:p>
          <a:p>
            <a:endParaRPr lang="zh-CN" altLang="en-US" sz="2000"/>
          </a:p>
          <a:p>
            <a:r>
              <a:rPr lang="en-US" altLang="zh-CN" sz="2000"/>
              <a:t>- </a:t>
            </a:r>
            <a:r>
              <a:rPr lang="zh-CN" altLang="en-US" sz="2000"/>
              <a:t>我们需要的属性和上面的例子一样，就是</a:t>
            </a:r>
            <a:r>
              <a:rPr lang="zh-CN" altLang="en-US" sz="2000">
                <a:solidFill>
                  <a:srgbClr val="C00000"/>
                </a:solidFill>
              </a:rPr>
              <a:t>Exclude&lt;keyof T, K&gt;</a:t>
            </a:r>
            <a:endParaRPr lang="zh-CN" altLang="en-US" sz="2000"/>
          </a:p>
          <a:p>
            <a:endParaRPr lang="zh-CN" altLang="en-US" sz="2000"/>
          </a:p>
          <a:p>
            <a:r>
              <a:rPr lang="en-US" altLang="zh-CN" sz="2000"/>
              <a:t>- </a:t>
            </a:r>
            <a:r>
              <a:rPr lang="zh-CN" altLang="en-US" sz="2000"/>
              <a:t>因此，遍历就是</a:t>
            </a:r>
            <a:r>
              <a:rPr lang="zh-CN" altLang="en-US" sz="2000">
                <a:solidFill>
                  <a:srgbClr val="C00000"/>
                </a:solidFill>
              </a:rPr>
              <a:t>[P in Exclude&lt;keyof T, K&gt;]</a:t>
            </a:r>
            <a:endParaRPr lang="zh-CN" altLang="en-US" sz="20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4377690" cy="460375"/>
          </a:xfrm>
        </p:spPr>
        <p:txBody>
          <a:bodyPr>
            <a:normAutofit fontScale="90000"/>
          </a:bodyPr>
          <a:p>
            <a:r>
              <a:rPr lang="en-US" altLang="zh-CN" sz="3200">
                <a:latin typeface="PingFang SC Regular" panose="020B0400000000000000" charset="-122"/>
                <a:ea typeface="PingFang SC Regular" panose="020B0400000000000000" charset="-122"/>
              </a:rPr>
              <a:t>Exclude原理解析</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00760" y="913765"/>
            <a:ext cx="10223500" cy="460375"/>
          </a:xfrm>
          <a:prstGeom prst="rect">
            <a:avLst/>
          </a:prstGeom>
          <a:noFill/>
        </p:spPr>
        <p:txBody>
          <a:bodyPr wrap="square" rtlCol="0" anchor="t">
            <a:spAutoFit/>
          </a:bodyPr>
          <a:p>
            <a:r>
              <a:rPr lang="zh-CN" altLang="en-US" sz="2400">
                <a:solidFill>
                  <a:srgbClr val="C00000"/>
                </a:solidFill>
              </a:rPr>
              <a:t>Exclude&lt;T, U&gt;</a:t>
            </a:r>
            <a:r>
              <a:rPr lang="zh-CN" altLang="en-US" sz="2400"/>
              <a:t>提取存在于</a:t>
            </a:r>
            <a:r>
              <a:rPr lang="zh-CN" altLang="en-US" sz="2400">
                <a:solidFill>
                  <a:srgbClr val="C00000"/>
                </a:solidFill>
              </a:rPr>
              <a:t>T</a:t>
            </a:r>
            <a:r>
              <a:rPr lang="zh-CN" altLang="en-US" sz="2400"/>
              <a:t>，但不存在于</a:t>
            </a:r>
            <a:r>
              <a:rPr lang="zh-CN" altLang="en-US" sz="2400">
                <a:solidFill>
                  <a:srgbClr val="C00000"/>
                </a:solidFill>
              </a:rPr>
              <a:t>U</a:t>
            </a:r>
            <a:r>
              <a:rPr lang="zh-CN" altLang="en-US" sz="2400"/>
              <a:t>的类型组成的联合类型。</a:t>
            </a:r>
            <a:endParaRPr lang="zh-CN" altLang="en-US" sz="2400"/>
          </a:p>
        </p:txBody>
      </p:sp>
      <p:pic>
        <p:nvPicPr>
          <p:cNvPr id="4" name="图片 3"/>
          <p:cNvPicPr>
            <a:picLocks noChangeAspect="1"/>
          </p:cNvPicPr>
          <p:nvPr/>
        </p:nvPicPr>
        <p:blipFill>
          <a:blip r:embed="rId3"/>
          <a:stretch>
            <a:fillRect/>
          </a:stretch>
        </p:blipFill>
        <p:spPr>
          <a:xfrm>
            <a:off x="1117600" y="1519555"/>
            <a:ext cx="6081395" cy="2960370"/>
          </a:xfrm>
          <a:prstGeom prst="rect">
            <a:avLst/>
          </a:prstGeom>
          <a:ln>
            <a:solidFill>
              <a:schemeClr val="accent1"/>
            </a:solidFill>
          </a:ln>
        </p:spPr>
      </p:pic>
      <p:pic>
        <p:nvPicPr>
          <p:cNvPr id="6" name="图片 5"/>
          <p:cNvPicPr>
            <a:picLocks noChangeAspect="1"/>
          </p:cNvPicPr>
          <p:nvPr/>
        </p:nvPicPr>
        <p:blipFill>
          <a:blip r:embed="rId4"/>
          <a:stretch>
            <a:fillRect/>
          </a:stretch>
        </p:blipFill>
        <p:spPr>
          <a:xfrm>
            <a:off x="7198995" y="4768215"/>
            <a:ext cx="4702175" cy="1880870"/>
          </a:xfrm>
          <a:prstGeom prst="rect">
            <a:avLst/>
          </a:prstGeom>
          <a:ln>
            <a:solidFill>
              <a:schemeClr val="accent1"/>
            </a:solidFill>
          </a:ln>
        </p:spPr>
      </p:pic>
      <p:sp>
        <p:nvSpPr>
          <p:cNvPr id="7" name="文本框 6"/>
          <p:cNvSpPr txBox="1"/>
          <p:nvPr/>
        </p:nvSpPr>
        <p:spPr>
          <a:xfrm>
            <a:off x="1000760" y="4723130"/>
            <a:ext cx="5750560" cy="1938020"/>
          </a:xfrm>
          <a:prstGeom prst="rect">
            <a:avLst/>
          </a:prstGeom>
          <a:noFill/>
        </p:spPr>
        <p:txBody>
          <a:bodyPr wrap="square" rtlCol="0" anchor="t">
            <a:spAutoFit/>
          </a:bodyPr>
          <a:p>
            <a:r>
              <a:rPr lang="zh-CN" altLang="en-US" sz="2400">
                <a:solidFill>
                  <a:srgbClr val="C00000"/>
                </a:solidFill>
              </a:rPr>
              <a:t>never</a:t>
            </a:r>
            <a:r>
              <a:rPr lang="zh-CN" altLang="en-US" sz="2400"/>
              <a:t>表示一个不存在的类型</a:t>
            </a:r>
            <a:endParaRPr lang="zh-CN" altLang="en-US" sz="2400"/>
          </a:p>
          <a:p>
            <a:r>
              <a:rPr lang="zh-CN" altLang="en-US" sz="2400">
                <a:solidFill>
                  <a:srgbClr val="C00000"/>
                </a:solidFill>
              </a:rPr>
              <a:t>never</a:t>
            </a:r>
            <a:r>
              <a:rPr lang="zh-CN" altLang="en-US" sz="2400"/>
              <a:t>与其他类型的联合后是没有</a:t>
            </a:r>
            <a:r>
              <a:rPr lang="zh-CN" altLang="en-US" sz="2400">
                <a:solidFill>
                  <a:srgbClr val="C00000"/>
                </a:solidFill>
              </a:rPr>
              <a:t>never</a:t>
            </a:r>
            <a:r>
              <a:rPr lang="zh-CN" altLang="en-US" sz="2400"/>
              <a:t>的</a:t>
            </a:r>
            <a:endParaRPr lang="zh-CN" altLang="en-US" sz="2400"/>
          </a:p>
          <a:p>
            <a:endParaRPr lang="zh-CN" altLang="en-US" sz="2400"/>
          </a:p>
          <a:p>
            <a:r>
              <a:rPr lang="zh-CN" altLang="en-US" sz="2400"/>
              <a:t>因此上述Eg其实就等于 </a:t>
            </a:r>
            <a:r>
              <a:rPr lang="zh-CN" altLang="en-US" sz="2400">
                <a:solidFill>
                  <a:srgbClr val="C00000"/>
                </a:solidFill>
              </a:rPr>
              <a:t>key1 | never</a:t>
            </a:r>
            <a:r>
              <a:rPr lang="zh-CN" altLang="en-US" sz="2400"/>
              <a:t> ,也就是 </a:t>
            </a:r>
            <a:r>
              <a:rPr lang="zh-CN" altLang="en-US" sz="2400">
                <a:solidFill>
                  <a:srgbClr val="C00000"/>
                </a:solidFill>
              </a:rPr>
              <a:t>type Eg = key1</a:t>
            </a:r>
            <a:endParaRPr lang="zh-CN" altLang="en-US" sz="2400">
              <a:solidFill>
                <a:srgbClr val="C00000"/>
              </a:solidFill>
            </a:endParaRPr>
          </a:p>
        </p:txBody>
      </p:sp>
      <p:pic>
        <p:nvPicPr>
          <p:cNvPr id="8" name="图片 7"/>
          <p:cNvPicPr>
            <a:picLocks noChangeAspect="1"/>
          </p:cNvPicPr>
          <p:nvPr/>
        </p:nvPicPr>
        <p:blipFill>
          <a:blip r:embed="rId5"/>
          <a:stretch>
            <a:fillRect/>
          </a:stretch>
        </p:blipFill>
        <p:spPr>
          <a:xfrm>
            <a:off x="8364220" y="1915795"/>
            <a:ext cx="2371725" cy="1809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en-US" altLang="zh-CN" sz="3200">
                <a:latin typeface="PingFang SC Regular" panose="020B0400000000000000" charset="-122"/>
                <a:ea typeface="PingFang SC Regular" panose="020B0400000000000000" charset="-122"/>
              </a:rPr>
              <a:t>Extract</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993775"/>
            <a:ext cx="7574280" cy="460375"/>
          </a:xfrm>
          <a:prstGeom prst="rect">
            <a:avLst/>
          </a:prstGeom>
          <a:noFill/>
        </p:spPr>
        <p:txBody>
          <a:bodyPr wrap="square" rtlCol="0" anchor="t">
            <a:spAutoFit/>
          </a:bodyPr>
          <a:p>
            <a:r>
              <a:rPr lang="zh-CN" altLang="en-US" sz="2400">
                <a:solidFill>
                  <a:srgbClr val="C00000"/>
                </a:solidFill>
              </a:rPr>
              <a:t>Extract&lt;T, U&gt;</a:t>
            </a:r>
            <a:r>
              <a:rPr lang="zh-CN" altLang="en-US" sz="2400"/>
              <a:t>提取联合类型</a:t>
            </a:r>
            <a:r>
              <a:rPr lang="zh-CN" altLang="en-US" sz="2400">
                <a:solidFill>
                  <a:srgbClr val="C00000"/>
                </a:solidFill>
              </a:rPr>
              <a:t>T</a:t>
            </a:r>
            <a:r>
              <a:rPr lang="zh-CN" altLang="en-US" sz="2400"/>
              <a:t>和联合类型</a:t>
            </a:r>
            <a:r>
              <a:rPr lang="zh-CN" altLang="en-US" sz="2400">
                <a:solidFill>
                  <a:srgbClr val="C00000"/>
                </a:solidFill>
              </a:rPr>
              <a:t>U</a:t>
            </a:r>
            <a:r>
              <a:rPr lang="zh-CN" altLang="en-US" sz="2400"/>
              <a:t>的所有交集。</a:t>
            </a:r>
            <a:endParaRPr lang="zh-CN" altLang="en-US" sz="2400"/>
          </a:p>
        </p:txBody>
      </p:sp>
      <p:pic>
        <p:nvPicPr>
          <p:cNvPr id="4" name="图片 3"/>
          <p:cNvPicPr>
            <a:picLocks noChangeAspect="1"/>
          </p:cNvPicPr>
          <p:nvPr/>
        </p:nvPicPr>
        <p:blipFill>
          <a:blip r:embed="rId3"/>
          <a:stretch>
            <a:fillRect/>
          </a:stretch>
        </p:blipFill>
        <p:spPr>
          <a:xfrm>
            <a:off x="960120" y="1687195"/>
            <a:ext cx="7066915" cy="2943225"/>
          </a:xfrm>
          <a:prstGeom prst="rect">
            <a:avLst/>
          </a:prstGeom>
        </p:spPr>
      </p:pic>
      <p:pic>
        <p:nvPicPr>
          <p:cNvPr id="6" name="图片 5"/>
          <p:cNvPicPr>
            <a:picLocks noChangeAspect="1"/>
          </p:cNvPicPr>
          <p:nvPr/>
        </p:nvPicPr>
        <p:blipFill>
          <a:blip r:embed="rId4"/>
          <a:stretch>
            <a:fillRect/>
          </a:stretch>
        </p:blipFill>
        <p:spPr>
          <a:xfrm>
            <a:off x="8962390" y="2244725"/>
            <a:ext cx="2362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en-US" altLang="zh-CN" sz="3200">
                <a:latin typeface="PingFang SC Regular" panose="020B0400000000000000" charset="-122"/>
                <a:ea typeface="PingFang SC Regular" panose="020B0400000000000000" charset="-122"/>
              </a:rPr>
              <a:t>Parameters</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7" name="文本框 6"/>
          <p:cNvSpPr txBox="1"/>
          <p:nvPr/>
        </p:nvSpPr>
        <p:spPr>
          <a:xfrm>
            <a:off x="567690" y="878205"/>
            <a:ext cx="11057255" cy="460375"/>
          </a:xfrm>
          <a:prstGeom prst="rect">
            <a:avLst/>
          </a:prstGeom>
          <a:noFill/>
        </p:spPr>
        <p:txBody>
          <a:bodyPr wrap="square" rtlCol="0" anchor="t">
            <a:spAutoFit/>
          </a:bodyPr>
          <a:p>
            <a:r>
              <a:rPr lang="zh-CN" altLang="en-US" sz="2400">
                <a:solidFill>
                  <a:srgbClr val="C00000"/>
                </a:solidFill>
              </a:rPr>
              <a:t>Parameters </a:t>
            </a:r>
            <a:r>
              <a:rPr lang="zh-CN" altLang="en-US" sz="2400"/>
              <a:t>获取函数的参数类型，将每个参数类型放在一个元组中。</a:t>
            </a:r>
            <a:endParaRPr lang="zh-CN" altLang="en-US" sz="2400"/>
          </a:p>
        </p:txBody>
      </p:sp>
      <p:pic>
        <p:nvPicPr>
          <p:cNvPr id="8" name="图片 7"/>
          <p:cNvPicPr>
            <a:picLocks noChangeAspect="1"/>
          </p:cNvPicPr>
          <p:nvPr/>
        </p:nvPicPr>
        <p:blipFill>
          <a:blip r:embed="rId3"/>
          <a:stretch>
            <a:fillRect/>
          </a:stretch>
        </p:blipFill>
        <p:spPr>
          <a:xfrm>
            <a:off x="559435" y="1480820"/>
            <a:ext cx="11056620" cy="3075305"/>
          </a:xfrm>
          <a:prstGeom prst="rect">
            <a:avLst/>
          </a:prstGeom>
        </p:spPr>
      </p:pic>
      <p:sp>
        <p:nvSpPr>
          <p:cNvPr id="9" name="文本框 8"/>
          <p:cNvSpPr txBox="1"/>
          <p:nvPr/>
        </p:nvSpPr>
        <p:spPr>
          <a:xfrm>
            <a:off x="559435" y="4698365"/>
            <a:ext cx="11056620" cy="1938020"/>
          </a:xfrm>
          <a:prstGeom prst="rect">
            <a:avLst/>
          </a:prstGeom>
          <a:noFill/>
        </p:spPr>
        <p:txBody>
          <a:bodyPr wrap="square" rtlCol="0" anchor="t">
            <a:spAutoFit/>
          </a:bodyPr>
          <a:p>
            <a:r>
              <a:rPr lang="zh-CN" altLang="en-US" sz="2400">
                <a:solidFill>
                  <a:srgbClr val="C00000"/>
                </a:solidFill>
              </a:rPr>
              <a:t>Parameters</a:t>
            </a:r>
            <a:r>
              <a:rPr lang="zh-CN" altLang="en-US" sz="2400"/>
              <a:t>首先约束参数</a:t>
            </a:r>
            <a:r>
              <a:rPr lang="zh-CN" altLang="en-US" sz="2400">
                <a:solidFill>
                  <a:srgbClr val="C00000"/>
                </a:solidFill>
              </a:rPr>
              <a:t>T</a:t>
            </a:r>
            <a:r>
              <a:rPr lang="zh-CN" altLang="en-US" sz="2400"/>
              <a:t>必须是个函数类型，所以</a:t>
            </a:r>
            <a:r>
              <a:rPr lang="zh-CN" altLang="en-US" sz="2400">
                <a:solidFill>
                  <a:srgbClr val="C00000"/>
                </a:solidFill>
              </a:rPr>
              <a:t>(...args: any) =&gt; any&gt;</a:t>
            </a:r>
            <a:r>
              <a:rPr lang="zh-CN" altLang="en-US" sz="2400"/>
              <a:t>替换成</a:t>
            </a:r>
            <a:r>
              <a:rPr lang="zh-CN" altLang="en-US" sz="2400">
                <a:solidFill>
                  <a:srgbClr val="C00000"/>
                </a:solidFill>
              </a:rPr>
              <a:t>Function</a:t>
            </a:r>
            <a:r>
              <a:rPr lang="zh-CN" altLang="en-US" sz="2400"/>
              <a:t>也是可以的</a:t>
            </a:r>
            <a:endParaRPr lang="zh-CN" altLang="en-US" sz="2400"/>
          </a:p>
          <a:p>
            <a:endParaRPr lang="zh-CN" altLang="en-US" sz="2400"/>
          </a:p>
          <a:p>
            <a:r>
              <a:rPr lang="zh-CN" altLang="en-US" sz="2400"/>
              <a:t>具体实现就是：判断</a:t>
            </a:r>
            <a:r>
              <a:rPr lang="zh-CN" altLang="en-US" sz="2400">
                <a:solidFill>
                  <a:srgbClr val="C00000"/>
                </a:solidFill>
              </a:rPr>
              <a:t>T</a:t>
            </a:r>
            <a:r>
              <a:rPr lang="zh-CN" altLang="en-US" sz="2400"/>
              <a:t>是否是函数类型，如果是则使用</a:t>
            </a:r>
            <a:r>
              <a:rPr lang="zh-CN" altLang="en-US" sz="2400">
                <a:solidFill>
                  <a:srgbClr val="C00000"/>
                </a:solidFill>
              </a:rPr>
              <a:t>inter P</a:t>
            </a:r>
            <a:r>
              <a:rPr lang="zh-CN" altLang="en-US" sz="2400"/>
              <a:t>让ts自己推导出函数的参数类型，并将推导的结果存到类型</a:t>
            </a:r>
            <a:r>
              <a:rPr lang="zh-CN" altLang="en-US" sz="2400">
                <a:solidFill>
                  <a:srgbClr val="C00000"/>
                </a:solidFill>
              </a:rPr>
              <a:t>P</a:t>
            </a:r>
            <a:r>
              <a:rPr lang="zh-CN" altLang="en-US" sz="2400"/>
              <a:t>上，否则就返回</a:t>
            </a:r>
            <a:r>
              <a:rPr lang="zh-CN" altLang="en-US" sz="2400">
                <a:solidFill>
                  <a:srgbClr val="C00000"/>
                </a:solidFill>
              </a:rPr>
              <a:t>never</a:t>
            </a:r>
            <a:r>
              <a:rPr lang="zh-CN" altLang="en-US" sz="2400"/>
              <a:t>；</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4426585" cy="460375"/>
          </a:xfrm>
        </p:spPr>
        <p:txBody>
          <a:bodyPr>
            <a:normAutofit fontScale="90000"/>
          </a:bodyPr>
          <a:p>
            <a:r>
              <a:rPr lang="en-US" altLang="zh-CN" sz="3200">
                <a:latin typeface="PingFang SC Regular" panose="020B0400000000000000" charset="-122"/>
                <a:ea typeface="PingFang SC Regular" panose="020B0400000000000000" charset="-122"/>
                <a:sym typeface="+mn-ea"/>
              </a:rPr>
              <a:t>Parameters</a:t>
            </a:r>
            <a:r>
              <a:rPr lang="zh-CN" altLang="en-US" sz="3200">
                <a:latin typeface="PingFang SC Regular" panose="020B0400000000000000" charset="-122"/>
                <a:ea typeface="PingFang SC Regular" panose="020B0400000000000000" charset="-122"/>
                <a:sym typeface="+mn-ea"/>
              </a:rPr>
              <a:t>补充</a:t>
            </a:r>
            <a:endParaRPr lang="zh-CN" alt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895985"/>
            <a:ext cx="10299700" cy="1322070"/>
          </a:xfrm>
          <a:prstGeom prst="rect">
            <a:avLst/>
          </a:prstGeom>
          <a:noFill/>
        </p:spPr>
        <p:txBody>
          <a:bodyPr wrap="square" rtlCol="0" anchor="t">
            <a:spAutoFit/>
          </a:bodyPr>
          <a:p>
            <a:r>
              <a:rPr lang="zh-CN" altLang="en-US" sz="2000" b="1">
                <a:solidFill>
                  <a:srgbClr val="C00000"/>
                </a:solidFill>
              </a:rPr>
              <a:t>敲重点！！！敲重点！！！敲重点！！！</a:t>
            </a:r>
            <a:endParaRPr lang="zh-CN" altLang="en-US" sz="2000">
              <a:solidFill>
                <a:srgbClr val="C00000"/>
              </a:solidFill>
            </a:endParaRPr>
          </a:p>
          <a:p>
            <a:r>
              <a:rPr lang="zh-CN" altLang="en-US" sz="2000">
                <a:solidFill>
                  <a:srgbClr val="C00000"/>
                </a:solidFill>
              </a:rPr>
              <a:t>infer</a:t>
            </a:r>
            <a:r>
              <a:rPr lang="zh-CN" altLang="en-US" sz="2000"/>
              <a:t>关键词作用是让Ts自己推导类型，并将推导结果存储在其参数绑定的类型上。Eg: </a:t>
            </a:r>
            <a:r>
              <a:rPr lang="zh-CN" altLang="en-US" sz="2000">
                <a:solidFill>
                  <a:srgbClr val="C00000"/>
                </a:solidFill>
              </a:rPr>
              <a:t>infer P</a:t>
            </a:r>
            <a:r>
              <a:rPr lang="zh-CN" altLang="en-US" sz="2000"/>
              <a:t> 就是将结果存在类型</a:t>
            </a:r>
            <a:r>
              <a:rPr lang="zh-CN" altLang="en-US" sz="2000">
                <a:solidFill>
                  <a:srgbClr val="C00000"/>
                </a:solidFill>
              </a:rPr>
              <a:t>P</a:t>
            </a:r>
            <a:r>
              <a:rPr lang="zh-CN" altLang="en-US" sz="2000"/>
              <a:t>上，供使用。</a:t>
            </a:r>
            <a:endParaRPr lang="zh-CN" altLang="en-US" sz="2000"/>
          </a:p>
          <a:p>
            <a:r>
              <a:rPr lang="zh-CN" altLang="en-US" sz="2000">
                <a:solidFill>
                  <a:srgbClr val="C00000"/>
                </a:solidFill>
              </a:rPr>
              <a:t>infer</a:t>
            </a:r>
            <a:r>
              <a:rPr lang="zh-CN" altLang="en-US" sz="2000"/>
              <a:t>关键词只能在</a:t>
            </a:r>
            <a:r>
              <a:rPr lang="zh-CN" altLang="en-US" sz="2000">
                <a:solidFill>
                  <a:srgbClr val="C00000"/>
                </a:solidFill>
              </a:rPr>
              <a:t>extends</a:t>
            </a:r>
            <a:r>
              <a:rPr lang="zh-CN" altLang="en-US" sz="2000"/>
              <a:t>条件类型上使用，</a:t>
            </a:r>
            <a:r>
              <a:rPr lang="zh-CN" altLang="en-US" sz="2000" b="1"/>
              <a:t>不能在其他地方使用</a:t>
            </a:r>
            <a:r>
              <a:rPr lang="zh-CN" altLang="en-US" sz="2000"/>
              <a:t>。</a:t>
            </a:r>
            <a:endParaRPr lang="zh-CN" altLang="en-US" sz="2000"/>
          </a:p>
        </p:txBody>
      </p:sp>
      <p:sp>
        <p:nvSpPr>
          <p:cNvPr id="4" name="文本框 3"/>
          <p:cNvSpPr txBox="1"/>
          <p:nvPr/>
        </p:nvSpPr>
        <p:spPr>
          <a:xfrm>
            <a:off x="1064260" y="2345690"/>
            <a:ext cx="10300335" cy="368300"/>
          </a:xfrm>
          <a:prstGeom prst="rect">
            <a:avLst/>
          </a:prstGeom>
          <a:noFill/>
        </p:spPr>
        <p:txBody>
          <a:bodyPr wrap="square" rtlCol="0" anchor="t">
            <a:spAutoFit/>
          </a:bodyPr>
          <a:p>
            <a:r>
              <a:rPr lang="zh-CN" altLang="en-US" b="1">
                <a:solidFill>
                  <a:srgbClr val="C00000"/>
                </a:solidFill>
              </a:rPr>
              <a:t>再敲重点！！！再敲重点！！！再敲重点！！！</a:t>
            </a:r>
            <a:endParaRPr lang="zh-CN" altLang="en-US" b="1">
              <a:solidFill>
                <a:srgbClr val="C00000"/>
              </a:solidFill>
            </a:endParaRPr>
          </a:p>
        </p:txBody>
      </p:sp>
      <p:sp>
        <p:nvSpPr>
          <p:cNvPr id="6" name="文本框 5"/>
          <p:cNvSpPr txBox="1"/>
          <p:nvPr/>
        </p:nvSpPr>
        <p:spPr>
          <a:xfrm>
            <a:off x="1065530" y="2713990"/>
            <a:ext cx="10299065" cy="1753235"/>
          </a:xfrm>
          <a:prstGeom prst="rect">
            <a:avLst/>
          </a:prstGeom>
          <a:noFill/>
        </p:spPr>
        <p:txBody>
          <a:bodyPr wrap="square" rtlCol="0" anchor="t">
            <a:spAutoFit/>
          </a:bodyPr>
          <a:p>
            <a:r>
              <a:rPr lang="en-US" altLang="zh-CN"/>
              <a:t>1</a:t>
            </a:r>
            <a:r>
              <a:rPr lang="zh-CN" altLang="en-US"/>
              <a:t>、</a:t>
            </a:r>
            <a:r>
              <a:rPr lang="zh-CN" altLang="en-US">
                <a:solidFill>
                  <a:srgbClr val="C00000"/>
                </a:solidFill>
              </a:rPr>
              <a:t>type Eg = [arg1: string, arg2: number]</a:t>
            </a:r>
            <a:r>
              <a:rPr lang="zh-CN" altLang="en-US"/>
              <a:t>这是一个元组，但是和我们常见的元组 </a:t>
            </a:r>
            <a:r>
              <a:rPr lang="zh-CN" altLang="en-US">
                <a:solidFill>
                  <a:srgbClr val="C00000"/>
                </a:solidFill>
              </a:rPr>
              <a:t>type tuple = [string, number]</a:t>
            </a:r>
            <a:r>
              <a:rPr lang="zh-CN" altLang="en-US"/>
              <a:t> 。官网未提到该部分文档说明，其实可以把这个作为类似</a:t>
            </a:r>
            <a:r>
              <a:rPr lang="zh-CN" altLang="en-US">
                <a:solidFill>
                  <a:srgbClr val="C00000"/>
                </a:solidFill>
              </a:rPr>
              <a:t>命名元组</a:t>
            </a:r>
            <a:r>
              <a:rPr lang="zh-CN" altLang="en-US"/>
              <a:t>，或者</a:t>
            </a:r>
            <a:r>
              <a:rPr lang="zh-CN" altLang="en-US">
                <a:solidFill>
                  <a:srgbClr val="C00000"/>
                </a:solidFill>
              </a:rPr>
              <a:t>具名元组</a:t>
            </a:r>
            <a:r>
              <a:rPr lang="zh-CN" altLang="en-US"/>
              <a:t>的意思去理解。实质上没有什么特殊的作用，比如无法通过这个具名去取值不行的。但是从语义化的角度，个人觉得多了语义化的表达罢了。</a:t>
            </a:r>
            <a:endParaRPr lang="zh-CN" altLang="en-US"/>
          </a:p>
          <a:p>
            <a:endParaRPr lang="zh-CN" altLang="en-US"/>
          </a:p>
          <a:p>
            <a:r>
              <a:rPr lang="en-US" altLang="zh-CN"/>
              <a:t>2</a:t>
            </a:r>
            <a:r>
              <a:rPr lang="zh-CN" altLang="en-US"/>
              <a:t>、定义元祖的可选项，只能是最后的选项，如下：</a:t>
            </a:r>
            <a:endParaRPr lang="zh-CN" altLang="en-US"/>
          </a:p>
        </p:txBody>
      </p:sp>
      <p:pic>
        <p:nvPicPr>
          <p:cNvPr id="7" name="图片 6"/>
          <p:cNvPicPr>
            <a:picLocks noChangeAspect="1"/>
          </p:cNvPicPr>
          <p:nvPr/>
        </p:nvPicPr>
        <p:blipFill>
          <a:blip r:embed="rId3"/>
          <a:stretch>
            <a:fillRect/>
          </a:stretch>
        </p:blipFill>
        <p:spPr>
          <a:xfrm>
            <a:off x="6864985" y="3719195"/>
            <a:ext cx="4810760" cy="3138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23850"/>
            <a:ext cx="10613390" cy="460375"/>
          </a:xfrm>
        </p:spPr>
        <p:txBody>
          <a:bodyPr>
            <a:normAutofit fontScale="90000"/>
          </a:bodyPr>
          <a:p>
            <a:r>
              <a:rPr lang="en-US" altLang="zh-CN" sz="3200">
                <a:latin typeface="PingFang SC Regular" panose="020B0400000000000000" charset="-122"/>
                <a:ea typeface="PingFang SC Regular" panose="020B0400000000000000" charset="-122"/>
                <a:sym typeface="+mn-ea"/>
              </a:rPr>
              <a:t>Parameters</a:t>
            </a:r>
            <a:r>
              <a:rPr lang="zh-CN" altLang="en-US" sz="3200">
                <a:latin typeface="PingFang SC Regular" panose="020B0400000000000000" charset="-122"/>
                <a:ea typeface="PingFang SC Regular" panose="020B0400000000000000" charset="-122"/>
                <a:sym typeface="+mn-ea"/>
              </a:rPr>
              <a:t>扩展：利用</a:t>
            </a:r>
            <a:r>
              <a:rPr lang="zh-CN" altLang="en-US" sz="3200">
                <a:sym typeface="+mn-ea"/>
              </a:rPr>
              <a:t>infer实现一个推导数组所有元素的类型</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4" name="图片 3"/>
          <p:cNvPicPr>
            <a:picLocks noChangeAspect="1"/>
          </p:cNvPicPr>
          <p:nvPr/>
        </p:nvPicPr>
        <p:blipFill>
          <a:blip r:embed="rId3"/>
          <a:stretch>
            <a:fillRect/>
          </a:stretch>
        </p:blipFill>
        <p:spPr>
          <a:xfrm>
            <a:off x="951865" y="1035685"/>
            <a:ext cx="10287635" cy="4504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en-US" altLang="zh-CN" sz="3200">
                <a:latin typeface="PingFang SC Regular" panose="020B0400000000000000" charset="-122"/>
                <a:ea typeface="PingFang SC Regular" panose="020B0400000000000000" charset="-122"/>
              </a:rPr>
              <a:t>ReturnType</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559435" y="2000250"/>
            <a:ext cx="11483975" cy="1764030"/>
          </a:xfrm>
          <a:prstGeom prst="rect">
            <a:avLst/>
          </a:prstGeom>
        </p:spPr>
      </p:pic>
      <p:sp>
        <p:nvSpPr>
          <p:cNvPr id="4" name="文本框 3"/>
          <p:cNvSpPr txBox="1"/>
          <p:nvPr/>
        </p:nvSpPr>
        <p:spPr>
          <a:xfrm>
            <a:off x="559435" y="1153795"/>
            <a:ext cx="3575685" cy="460375"/>
          </a:xfrm>
          <a:prstGeom prst="rect">
            <a:avLst/>
          </a:prstGeom>
          <a:noFill/>
        </p:spPr>
        <p:txBody>
          <a:bodyPr wrap="square" rtlCol="0" anchor="t">
            <a:spAutoFit/>
          </a:bodyPr>
          <a:p>
            <a:r>
              <a:rPr lang="zh-CN" altLang="en-US" sz="2400"/>
              <a:t>获取函数的返回值类型。</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4903470" cy="523240"/>
          </a:xfrm>
        </p:spPr>
        <p:txBody>
          <a:bodyPr>
            <a:normAutofit fontScale="90000"/>
          </a:bodyPr>
          <a:p>
            <a:r>
              <a:rPr lang="en-US" altLang="zh-CN" sz="3200">
                <a:latin typeface="PingFang SC Regular" panose="020B0400000000000000" charset="-122"/>
                <a:ea typeface="PingFang SC Regular" panose="020B0400000000000000" charset="-122"/>
              </a:rPr>
              <a:t>ConstructorParameters</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15570" y="984885"/>
            <a:ext cx="9152890" cy="398780"/>
          </a:xfrm>
          <a:prstGeom prst="rect">
            <a:avLst/>
          </a:prstGeom>
          <a:noFill/>
        </p:spPr>
        <p:txBody>
          <a:bodyPr wrap="square" rtlCol="0" anchor="t">
            <a:spAutoFit/>
          </a:bodyPr>
          <a:p>
            <a:r>
              <a:rPr lang="zh-CN" altLang="en-US" sz="2000">
                <a:solidFill>
                  <a:srgbClr val="C00000"/>
                </a:solidFill>
              </a:rPr>
              <a:t>ConstructorParameters</a:t>
            </a:r>
            <a:r>
              <a:rPr lang="zh-CN" altLang="en-US" sz="2000"/>
              <a:t>可以获取类的</a:t>
            </a:r>
            <a:r>
              <a:rPr lang="zh-CN" altLang="en-US" sz="2000">
                <a:solidFill>
                  <a:srgbClr val="C00000"/>
                </a:solidFill>
              </a:rPr>
              <a:t>构造函数</a:t>
            </a:r>
            <a:r>
              <a:rPr lang="zh-CN" altLang="en-US" sz="2000"/>
              <a:t>的</a:t>
            </a:r>
            <a:r>
              <a:rPr lang="zh-CN" altLang="en-US" sz="2000">
                <a:solidFill>
                  <a:srgbClr val="C00000"/>
                </a:solidFill>
              </a:rPr>
              <a:t>参数类型</a:t>
            </a:r>
            <a:r>
              <a:rPr lang="zh-CN" altLang="en-US" sz="2000"/>
              <a:t>，存在一个</a:t>
            </a:r>
            <a:r>
              <a:rPr lang="zh-CN" altLang="en-US" sz="2000">
                <a:solidFill>
                  <a:srgbClr val="C00000"/>
                </a:solidFill>
              </a:rPr>
              <a:t>元组</a:t>
            </a:r>
            <a:r>
              <a:rPr lang="zh-CN" altLang="en-US" sz="2000"/>
              <a:t>中</a:t>
            </a:r>
            <a:endParaRPr lang="zh-CN" altLang="en-US" sz="2000"/>
          </a:p>
        </p:txBody>
      </p:sp>
      <p:pic>
        <p:nvPicPr>
          <p:cNvPr id="4" name="图片 3"/>
          <p:cNvPicPr>
            <a:picLocks noChangeAspect="1"/>
          </p:cNvPicPr>
          <p:nvPr/>
        </p:nvPicPr>
        <p:blipFill>
          <a:blip r:embed="rId3"/>
          <a:stretch>
            <a:fillRect/>
          </a:stretch>
        </p:blipFill>
        <p:spPr>
          <a:xfrm>
            <a:off x="115570" y="1570990"/>
            <a:ext cx="6800850" cy="1609725"/>
          </a:xfrm>
          <a:prstGeom prst="rect">
            <a:avLst/>
          </a:prstGeom>
        </p:spPr>
      </p:pic>
      <p:pic>
        <p:nvPicPr>
          <p:cNvPr id="6" name="图片 5"/>
          <p:cNvPicPr>
            <a:picLocks noChangeAspect="1"/>
          </p:cNvPicPr>
          <p:nvPr/>
        </p:nvPicPr>
        <p:blipFill>
          <a:blip r:embed="rId4"/>
          <a:stretch>
            <a:fillRect/>
          </a:stretch>
        </p:blipFill>
        <p:spPr>
          <a:xfrm>
            <a:off x="115570" y="3368040"/>
            <a:ext cx="5172075" cy="2590800"/>
          </a:xfrm>
          <a:prstGeom prst="rect">
            <a:avLst/>
          </a:prstGeom>
        </p:spPr>
      </p:pic>
      <p:pic>
        <p:nvPicPr>
          <p:cNvPr id="7" name="图片 6"/>
          <p:cNvPicPr>
            <a:picLocks noChangeAspect="1"/>
          </p:cNvPicPr>
          <p:nvPr/>
        </p:nvPicPr>
        <p:blipFill>
          <a:blip r:embed="rId5"/>
          <a:stretch>
            <a:fillRect/>
          </a:stretch>
        </p:blipFill>
        <p:spPr>
          <a:xfrm>
            <a:off x="6148705" y="3368040"/>
            <a:ext cx="5724525" cy="2247900"/>
          </a:xfrm>
          <a:prstGeom prst="rect">
            <a:avLst/>
          </a:prstGeom>
        </p:spPr>
      </p:pic>
      <p:sp>
        <p:nvSpPr>
          <p:cNvPr id="8" name="文本框 7"/>
          <p:cNvSpPr txBox="1"/>
          <p:nvPr/>
        </p:nvSpPr>
        <p:spPr>
          <a:xfrm>
            <a:off x="7163435" y="1465580"/>
            <a:ext cx="4709795" cy="1630045"/>
          </a:xfrm>
          <a:prstGeom prst="rect">
            <a:avLst/>
          </a:prstGeom>
          <a:noFill/>
        </p:spPr>
        <p:txBody>
          <a:bodyPr wrap="square" rtlCol="0" anchor="t">
            <a:spAutoFit/>
          </a:bodyPr>
          <a:p>
            <a:r>
              <a:rPr lang="zh-CN" altLang="en-US" sz="2000"/>
              <a:t>实现原理：</a:t>
            </a:r>
            <a:endParaRPr lang="zh-CN" altLang="en-US" sz="2000"/>
          </a:p>
          <a:p>
            <a:r>
              <a:rPr lang="zh-CN" altLang="en-US" sz="2000"/>
              <a:t>首先约束参数</a:t>
            </a:r>
            <a:r>
              <a:rPr lang="zh-CN" altLang="en-US" sz="2000">
                <a:solidFill>
                  <a:srgbClr val="C00000"/>
                </a:solidFill>
              </a:rPr>
              <a:t>T</a:t>
            </a:r>
            <a:r>
              <a:rPr lang="zh-CN" altLang="en-US" sz="2000"/>
              <a:t>为拥有构造函数的类，判断</a:t>
            </a:r>
            <a:r>
              <a:rPr lang="zh-CN" altLang="en-US" sz="2000">
                <a:solidFill>
                  <a:srgbClr val="C00000"/>
                </a:solidFill>
              </a:rPr>
              <a:t>T</a:t>
            </a:r>
            <a:r>
              <a:rPr lang="zh-CN" altLang="en-US" sz="2000"/>
              <a:t>是满足约束的</a:t>
            </a:r>
            <a:r>
              <a:rPr lang="zh-CN" altLang="en-US" sz="2000">
                <a:solidFill>
                  <a:srgbClr val="C00000"/>
                </a:solidFill>
              </a:rPr>
              <a:t>类</a:t>
            </a:r>
            <a:r>
              <a:rPr lang="zh-CN" altLang="en-US" sz="2000"/>
              <a:t>时，利用</a:t>
            </a:r>
            <a:r>
              <a:rPr lang="zh-CN" altLang="en-US" sz="2000">
                <a:solidFill>
                  <a:srgbClr val="C00000"/>
                </a:solidFill>
              </a:rPr>
              <a:t>infer P</a:t>
            </a:r>
            <a:r>
              <a:rPr lang="zh-CN" altLang="en-US" sz="2000"/>
              <a:t>自动推导类的构造函数的参数类型，并最终返回该类型。</a:t>
            </a:r>
            <a:endParaRPr lang="zh-CN" altLang="en-US" sz="2000"/>
          </a:p>
        </p:txBody>
      </p:sp>
      <p:grpSp>
        <p:nvGrpSpPr>
          <p:cNvPr id="11" name="组合 10"/>
          <p:cNvGrpSpPr/>
          <p:nvPr/>
        </p:nvGrpSpPr>
        <p:grpSpPr>
          <a:xfrm>
            <a:off x="6148705" y="5958840"/>
            <a:ext cx="5370830" cy="518160"/>
            <a:chOff x="9683" y="9384"/>
            <a:chExt cx="8458" cy="816"/>
          </a:xfrm>
        </p:grpSpPr>
        <p:pic>
          <p:nvPicPr>
            <p:cNvPr id="9" name="图片 8" descr="2026638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3" y="9384"/>
              <a:ext cx="886" cy="816"/>
            </a:xfrm>
            <a:prstGeom prst="rect">
              <a:avLst/>
            </a:prstGeom>
          </p:spPr>
        </p:pic>
        <p:sp>
          <p:nvSpPr>
            <p:cNvPr id="10" name="文本框 9"/>
            <p:cNvSpPr txBox="1"/>
            <p:nvPr/>
          </p:nvSpPr>
          <p:spPr>
            <a:xfrm>
              <a:off x="10569" y="9502"/>
              <a:ext cx="7573" cy="580"/>
            </a:xfrm>
            <a:prstGeom prst="rect">
              <a:avLst/>
            </a:prstGeom>
            <a:noFill/>
          </p:spPr>
          <p:txBody>
            <a:bodyPr wrap="none" rtlCol="0">
              <a:spAutoFit/>
            </a:bodyPr>
            <a:p>
              <a:r>
                <a:rPr lang="zh-CN" altLang="en-US"/>
                <a:t>为什么约束</a:t>
              </a:r>
              <a:r>
                <a:rPr lang="en-US" altLang="zh-CN">
                  <a:solidFill>
                    <a:srgbClr val="C00000"/>
                  </a:solidFill>
                </a:rPr>
                <a:t>T</a:t>
              </a:r>
              <a:r>
                <a:rPr lang="zh-CN" altLang="en-US"/>
                <a:t>为类的时候要家</a:t>
              </a:r>
              <a:r>
                <a:rPr lang="en-US" altLang="zh-CN">
                  <a:solidFill>
                    <a:srgbClr val="C00000"/>
                  </a:solidFill>
                </a:rPr>
                <a:t>abstract</a:t>
              </a:r>
              <a:r>
                <a:rPr lang="zh-CN" altLang="en-US"/>
                <a:t>关键词？</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5184140" cy="562610"/>
          </a:xfrm>
        </p:spPr>
        <p:txBody>
          <a:bodyPr>
            <a:normAutofit fontScale="90000"/>
          </a:bodyPr>
          <a:p>
            <a:r>
              <a:rPr lang="en-US" altLang="zh-CN" sz="3200">
                <a:latin typeface="PingFang SC Regular" panose="020B0400000000000000" charset="-122"/>
                <a:ea typeface="PingFang SC Regular" panose="020B0400000000000000" charset="-122"/>
                <a:sym typeface="+mn-ea"/>
              </a:rPr>
              <a:t>ConstructorParameters </a:t>
            </a:r>
            <a:r>
              <a:rPr lang="zh-CN" altLang="en-US" sz="3200">
                <a:latin typeface="PingFang SC Regular" panose="020B0400000000000000" charset="-122"/>
                <a:ea typeface="PingFang SC Regular" panose="020B0400000000000000" charset="-122"/>
                <a:sym typeface="+mn-ea"/>
              </a:rPr>
              <a:t>扩展</a:t>
            </a:r>
            <a:endParaRPr lang="zh-CN" alt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692150" y="1715135"/>
            <a:ext cx="5556885" cy="4796155"/>
          </a:xfrm>
          <a:prstGeom prst="rect">
            <a:avLst/>
          </a:prstGeom>
        </p:spPr>
      </p:pic>
      <p:sp>
        <p:nvSpPr>
          <p:cNvPr id="4" name="文本框 3"/>
          <p:cNvSpPr txBox="1"/>
          <p:nvPr/>
        </p:nvSpPr>
        <p:spPr>
          <a:xfrm>
            <a:off x="692150" y="806450"/>
            <a:ext cx="5556885" cy="706755"/>
          </a:xfrm>
          <a:prstGeom prst="rect">
            <a:avLst/>
          </a:prstGeom>
          <a:noFill/>
        </p:spPr>
        <p:txBody>
          <a:bodyPr wrap="square" rtlCol="0" anchor="t">
            <a:spAutoFit/>
          </a:bodyPr>
          <a:p>
            <a:r>
              <a:rPr lang="zh-CN" altLang="en-US" sz="2000"/>
              <a:t>为什么要对</a:t>
            </a:r>
            <a:r>
              <a:rPr lang="zh-CN" altLang="en-US" sz="2000">
                <a:solidFill>
                  <a:srgbClr val="C00000"/>
                </a:solidFill>
              </a:rPr>
              <a:t>T</a:t>
            </a:r>
            <a:r>
              <a:rPr lang="zh-CN" altLang="en-US" sz="2000"/>
              <a:t>要约束为</a:t>
            </a:r>
            <a:r>
              <a:rPr lang="zh-CN" altLang="en-US" sz="2000">
                <a:solidFill>
                  <a:srgbClr val="C00000"/>
                </a:solidFill>
              </a:rPr>
              <a:t>abstract</a:t>
            </a:r>
            <a:r>
              <a:rPr lang="zh-CN" altLang="en-US" sz="2000"/>
              <a:t>抽象类呢？我们先来看个例子：</a:t>
            </a:r>
            <a:endParaRPr lang="zh-CN" altLang="en-US" sz="2000"/>
          </a:p>
        </p:txBody>
      </p:sp>
      <p:sp>
        <p:nvSpPr>
          <p:cNvPr id="6" name="文本框 5"/>
          <p:cNvSpPr txBox="1"/>
          <p:nvPr/>
        </p:nvSpPr>
        <p:spPr>
          <a:xfrm>
            <a:off x="6685280" y="1513205"/>
            <a:ext cx="4991735" cy="1568450"/>
          </a:xfrm>
          <a:prstGeom prst="rect">
            <a:avLst/>
          </a:prstGeom>
          <a:noFill/>
        </p:spPr>
        <p:txBody>
          <a:bodyPr wrap="square" rtlCol="0" anchor="t">
            <a:spAutoFit/>
          </a:bodyPr>
          <a:p>
            <a:r>
              <a:rPr lang="zh-CN" altLang="en-US" sz="2400"/>
              <a:t>由此看出，如果将类型定义为抽象类（抽象构造函数），则既可以赋值为抽象类，也可以赋值为普通类；而反之则不行。</a:t>
            </a:r>
            <a:endParaRPr lang="zh-CN" altLang="en-US" sz="2400"/>
          </a:p>
        </p:txBody>
      </p:sp>
      <p:sp>
        <p:nvSpPr>
          <p:cNvPr id="7" name="文本框 6"/>
          <p:cNvSpPr txBox="1"/>
          <p:nvPr/>
        </p:nvSpPr>
        <p:spPr>
          <a:xfrm>
            <a:off x="6685280" y="466090"/>
            <a:ext cx="4991735" cy="829945"/>
          </a:xfrm>
          <a:prstGeom prst="rect">
            <a:avLst/>
          </a:prstGeom>
          <a:noFill/>
        </p:spPr>
        <p:txBody>
          <a:bodyPr wrap="square" rtlCol="0" anchor="t">
            <a:spAutoFit/>
          </a:bodyPr>
          <a:p>
            <a:r>
              <a:rPr lang="zh-CN" altLang="en-US" sz="2400"/>
              <a:t>通过这几个例子的结果，大家发现了什么？</a:t>
            </a:r>
            <a:endParaRPr lang="zh-CN" altLang="en-US" sz="2400"/>
          </a:p>
        </p:txBody>
      </p:sp>
      <p:sp>
        <p:nvSpPr>
          <p:cNvPr id="8" name="文本框 7"/>
          <p:cNvSpPr txBox="1"/>
          <p:nvPr/>
        </p:nvSpPr>
        <p:spPr>
          <a:xfrm>
            <a:off x="6685280" y="3298825"/>
            <a:ext cx="4991735" cy="1568450"/>
          </a:xfrm>
          <a:prstGeom prst="rect">
            <a:avLst/>
          </a:prstGeom>
          <a:noFill/>
        </p:spPr>
        <p:txBody>
          <a:bodyPr wrap="square" rtlCol="0" anchor="t">
            <a:spAutoFit/>
          </a:bodyPr>
          <a:p>
            <a:r>
              <a:rPr lang="zh-CN" altLang="en-US" sz="2400"/>
              <a:t>总结：</a:t>
            </a:r>
            <a:endParaRPr lang="zh-CN" altLang="en-US" sz="2400"/>
          </a:p>
          <a:p>
            <a:r>
              <a:rPr lang="zh-CN" altLang="en-US" sz="2400"/>
              <a:t> 抽象类既可以抽象类赋值，也可以给普通类赋值；</a:t>
            </a:r>
            <a:endParaRPr lang="zh-CN" altLang="en-US" sz="2400"/>
          </a:p>
          <a:p>
            <a:r>
              <a:rPr lang="zh-CN" altLang="en-US" sz="2400"/>
              <a:t>普通类只能给普通类赋值；</a:t>
            </a:r>
            <a:endParaRPr lang="zh-CN" altLang="en-US" sz="2400"/>
          </a:p>
        </p:txBody>
      </p:sp>
      <p:grpSp>
        <p:nvGrpSpPr>
          <p:cNvPr id="14" name="组合 13"/>
          <p:cNvGrpSpPr/>
          <p:nvPr/>
        </p:nvGrpSpPr>
        <p:grpSpPr>
          <a:xfrm>
            <a:off x="6248400" y="5283835"/>
            <a:ext cx="5503545" cy="1032510"/>
            <a:chOff x="9840" y="8321"/>
            <a:chExt cx="8667" cy="1626"/>
          </a:xfrm>
        </p:grpSpPr>
        <p:pic>
          <p:nvPicPr>
            <p:cNvPr id="10" name="图片 9"/>
            <p:cNvPicPr>
              <a:picLocks noChangeAspect="1"/>
            </p:cNvPicPr>
            <p:nvPr/>
          </p:nvPicPr>
          <p:blipFill>
            <a:blip r:embed="rId4"/>
            <a:stretch>
              <a:fillRect/>
            </a:stretch>
          </p:blipFill>
          <p:spPr>
            <a:xfrm>
              <a:off x="10731" y="9137"/>
              <a:ext cx="7658" cy="810"/>
            </a:xfrm>
            <a:prstGeom prst="rect">
              <a:avLst/>
            </a:prstGeom>
          </p:spPr>
        </p:pic>
        <p:grpSp>
          <p:nvGrpSpPr>
            <p:cNvPr id="11" name="组合 10"/>
            <p:cNvGrpSpPr/>
            <p:nvPr/>
          </p:nvGrpSpPr>
          <p:grpSpPr>
            <a:xfrm>
              <a:off x="9840" y="8321"/>
              <a:ext cx="8667" cy="816"/>
              <a:chOff x="9683" y="9384"/>
              <a:chExt cx="8667" cy="816"/>
            </a:xfrm>
          </p:grpSpPr>
          <p:pic>
            <p:nvPicPr>
              <p:cNvPr id="12" name="图片 11" descr="2026638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3" y="9384"/>
                <a:ext cx="886" cy="816"/>
              </a:xfrm>
              <a:prstGeom prst="rect">
                <a:avLst/>
              </a:prstGeom>
            </p:spPr>
          </p:pic>
          <p:sp>
            <p:nvSpPr>
              <p:cNvPr id="13" name="文本框 12"/>
              <p:cNvSpPr txBox="1"/>
              <p:nvPr/>
            </p:nvSpPr>
            <p:spPr>
              <a:xfrm>
                <a:off x="10569" y="9502"/>
                <a:ext cx="7781" cy="580"/>
              </a:xfrm>
              <a:prstGeom prst="rect">
                <a:avLst/>
              </a:prstGeom>
              <a:noFill/>
            </p:spPr>
            <p:txBody>
              <a:bodyPr wrap="none" rtlCol="0">
                <a:spAutoFit/>
              </a:bodyPr>
              <a:p>
                <a:r>
                  <a:rPr lang="zh-CN" altLang="en-US"/>
                  <a:t>提问</a:t>
                </a:r>
                <a:r>
                  <a:rPr lang="en-US" altLang="zh-CN"/>
                  <a:t>_x0008_</a:t>
                </a:r>
                <a:r>
                  <a:rPr lang="zh-CN" altLang="en-US"/>
                  <a:t>：调用时加不加</a:t>
                </a:r>
                <a:r>
                  <a:rPr lang="en-US" altLang="zh-CN">
                    <a:solidFill>
                      <a:srgbClr val="C00000"/>
                    </a:solidFill>
                  </a:rPr>
                  <a:t>typeof</a:t>
                </a:r>
                <a:r>
                  <a:rPr lang="zh-CN" altLang="en-US"/>
                  <a:t>关键词有什么区别？</a:t>
                </a: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23850"/>
            <a:ext cx="5562600" cy="460375"/>
          </a:xfrm>
        </p:spPr>
        <p:txBody>
          <a:bodyPr>
            <a:normAutofit fontScale="90000"/>
          </a:bodyPr>
          <a:p>
            <a:r>
              <a:rPr lang="en-US" altLang="zh-CN" sz="3200">
                <a:latin typeface="PingFang SC Regular" panose="020B0400000000000000" charset="-122"/>
                <a:ea typeface="PingFang SC Regular" panose="020B0400000000000000" charset="-122"/>
                <a:sym typeface="+mn-ea"/>
              </a:rPr>
              <a:t>ConstructorParameters </a:t>
            </a:r>
            <a:r>
              <a:rPr lang="zh-CN" altLang="en-US" sz="3200">
                <a:latin typeface="PingFang SC Regular" panose="020B0400000000000000" charset="-122"/>
                <a:ea typeface="PingFang SC Regular" panose="020B0400000000000000" charset="-122"/>
                <a:sym typeface="+mn-ea"/>
              </a:rPr>
              <a:t>扩展</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114935" y="875665"/>
            <a:ext cx="7850505" cy="5829935"/>
          </a:xfrm>
          <a:prstGeom prst="rect">
            <a:avLst/>
          </a:prstGeom>
        </p:spPr>
      </p:pic>
      <p:sp>
        <p:nvSpPr>
          <p:cNvPr id="4" name="文本框 3"/>
          <p:cNvSpPr txBox="1"/>
          <p:nvPr/>
        </p:nvSpPr>
        <p:spPr>
          <a:xfrm>
            <a:off x="8248015" y="875665"/>
            <a:ext cx="3691890" cy="3784600"/>
          </a:xfrm>
          <a:prstGeom prst="rect">
            <a:avLst/>
          </a:prstGeom>
          <a:noFill/>
        </p:spPr>
        <p:txBody>
          <a:bodyPr wrap="square" rtlCol="0" anchor="t">
            <a:spAutoFit/>
          </a:bodyPr>
          <a:p>
            <a:r>
              <a:rPr lang="zh-CN" altLang="en-US" sz="2000"/>
              <a:t>结论：</a:t>
            </a:r>
            <a:endParaRPr lang="zh-CN" altLang="en-US" sz="2000"/>
          </a:p>
          <a:p>
            <a:endParaRPr lang="zh-CN" altLang="en-US" sz="2000"/>
          </a:p>
          <a:p>
            <a:r>
              <a:rPr lang="zh-CN" altLang="en-US" sz="2000"/>
              <a:t>当把 </a:t>
            </a:r>
            <a:r>
              <a:rPr lang="zh-CN" altLang="en-US" sz="2000">
                <a:solidFill>
                  <a:srgbClr val="C00000"/>
                </a:solidFill>
              </a:rPr>
              <a:t>类 </a:t>
            </a:r>
            <a:r>
              <a:rPr lang="zh-CN" altLang="en-US" sz="2000"/>
              <a:t>直接作为类型时，该类型约束的是</a:t>
            </a:r>
            <a:r>
              <a:rPr lang="zh-CN" altLang="en-US" sz="2000">
                <a:solidFill>
                  <a:srgbClr val="C00000"/>
                </a:solidFill>
              </a:rPr>
              <a:t>该类型必须是类的实例</a:t>
            </a:r>
            <a:r>
              <a:rPr lang="zh-CN" altLang="en-US" sz="2000"/>
              <a:t>；即该类型获取的是该类上的实例属性和实例方法（也叫原型方法）；</a:t>
            </a:r>
            <a:endParaRPr lang="zh-CN" altLang="en-US" sz="2000"/>
          </a:p>
          <a:p>
            <a:endParaRPr lang="zh-CN" altLang="en-US" sz="2000"/>
          </a:p>
          <a:p>
            <a:r>
              <a:rPr lang="zh-CN" altLang="en-US" sz="2000"/>
              <a:t>当把 </a:t>
            </a:r>
            <a:r>
              <a:rPr lang="zh-CN" altLang="en-US" sz="2000">
                <a:solidFill>
                  <a:srgbClr val="C00000"/>
                </a:solidFill>
              </a:rPr>
              <a:t>typeof 类 </a:t>
            </a:r>
            <a:r>
              <a:rPr lang="zh-CN" altLang="en-US" sz="2000"/>
              <a:t>作为类型时，约束的满足该类的类型；即该类型获取的是该类上的静态属性和方法。</a:t>
            </a:r>
            <a:endParaRPr lang="zh-CN" altLang="en-US" sz="2000"/>
          </a:p>
        </p:txBody>
      </p:sp>
      <p:grpSp>
        <p:nvGrpSpPr>
          <p:cNvPr id="11" name="组合 10"/>
          <p:cNvGrpSpPr/>
          <p:nvPr/>
        </p:nvGrpSpPr>
        <p:grpSpPr>
          <a:xfrm rot="0">
            <a:off x="8248015" y="5036185"/>
            <a:ext cx="3397250" cy="720090"/>
            <a:chOff x="9683" y="9384"/>
            <a:chExt cx="8667" cy="1134"/>
          </a:xfrm>
        </p:grpSpPr>
        <p:pic>
          <p:nvPicPr>
            <p:cNvPr id="12" name="图片 11" descr="2026638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3" y="9384"/>
              <a:ext cx="886" cy="816"/>
            </a:xfrm>
            <a:prstGeom prst="rect">
              <a:avLst/>
            </a:prstGeom>
          </p:spPr>
        </p:pic>
        <p:sp>
          <p:nvSpPr>
            <p:cNvPr id="13" name="文本框 12"/>
            <p:cNvSpPr txBox="1"/>
            <p:nvPr/>
          </p:nvSpPr>
          <p:spPr>
            <a:xfrm>
              <a:off x="10569" y="9502"/>
              <a:ext cx="7781" cy="1016"/>
            </a:xfrm>
            <a:prstGeom prst="rect">
              <a:avLst/>
            </a:prstGeom>
            <a:noFill/>
          </p:spPr>
          <p:txBody>
            <a:bodyPr wrap="square" rtlCol="0">
              <a:spAutoFit/>
            </a:bodyPr>
            <a:p>
              <a:r>
                <a:rPr lang="zh-CN" altLang="en-US"/>
                <a:t>提问：如何类的构造函数返回值的类型？</a:t>
              </a:r>
              <a:endParaRPr lang="zh-CN" altLang="en-US"/>
            </a:p>
          </p:txBody>
        </p:sp>
      </p:grpSp>
      <p:sp>
        <p:nvSpPr>
          <p:cNvPr id="6" name="文本框 5"/>
          <p:cNvSpPr txBox="1"/>
          <p:nvPr/>
        </p:nvSpPr>
        <p:spPr>
          <a:xfrm>
            <a:off x="8595360" y="5929630"/>
            <a:ext cx="2919730" cy="368300"/>
          </a:xfrm>
          <a:prstGeom prst="rect">
            <a:avLst/>
          </a:prstGeom>
          <a:noFill/>
        </p:spPr>
        <p:txBody>
          <a:bodyPr wrap="square" rtlCol="0">
            <a:spAutoFit/>
          </a:bodyPr>
          <a:p>
            <a:r>
              <a:rPr lang="zh-CN" altLang="en-US"/>
              <a:t>只需要修改</a:t>
            </a:r>
            <a:r>
              <a:rPr lang="en-US" altLang="zh-CN"/>
              <a:t>infer R</a:t>
            </a:r>
            <a:r>
              <a:rPr lang="zh-CN" altLang="en-US"/>
              <a:t>的位置</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45110" y="328295"/>
            <a:ext cx="2621280" cy="829945"/>
          </a:xfrm>
          <a:prstGeom prst="rect">
            <a:avLst/>
          </a:prstGeom>
          <a:noFill/>
          <a:ln>
            <a:noFill/>
          </a:ln>
        </p:spPr>
        <p:txBody>
          <a:bodyPr wrap="none" rtlCol="0" anchor="t">
            <a:spAutoFit/>
          </a:bodyPr>
          <a:p>
            <a:pPr algn="ctr"/>
            <a:r>
              <a:rPr lang="zh-CN" altLang="en-US" sz="4800">
                <a:ln/>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第一部分</a:t>
            </a:r>
            <a:endParaRPr lang="zh-CN" altLang="en-US" sz="4800">
              <a:ln/>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
        <p:nvSpPr>
          <p:cNvPr id="5" name="矩形 4"/>
          <p:cNvSpPr/>
          <p:nvPr/>
        </p:nvSpPr>
        <p:spPr>
          <a:xfrm>
            <a:off x="4175760" y="3071495"/>
            <a:ext cx="3840480" cy="1198880"/>
          </a:xfrm>
          <a:prstGeom prst="rect">
            <a:avLst/>
          </a:prstGeom>
          <a:noFill/>
          <a:ln>
            <a:noFill/>
          </a:ln>
        </p:spPr>
        <p:txBody>
          <a:bodyPr wrap="none" rtlCol="0" anchor="t">
            <a:spAutoFit/>
          </a:bodyPr>
          <a:p>
            <a:pPr algn="ctr"/>
            <a:r>
              <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类型基础</a:t>
            </a:r>
            <a:endPar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4904105" cy="460375"/>
          </a:xfrm>
        </p:spPr>
        <p:txBody>
          <a:bodyPr>
            <a:normAutofit fontScale="90000"/>
          </a:bodyPr>
          <a:p>
            <a:r>
              <a:rPr lang="en-US" altLang="zh-CN" sz="3200">
                <a:latin typeface="PingFang SC Regular" panose="020B0400000000000000" charset="-122"/>
                <a:ea typeface="PingFang SC Regular" panose="020B0400000000000000" charset="-122"/>
              </a:rPr>
              <a:t>Ts compiler内部实现的类型</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131445" y="899160"/>
            <a:ext cx="4370070" cy="2713355"/>
          </a:xfrm>
          <a:prstGeom prst="rect">
            <a:avLst/>
          </a:prstGeom>
        </p:spPr>
      </p:pic>
      <p:pic>
        <p:nvPicPr>
          <p:cNvPr id="4" name="图片 3"/>
          <p:cNvPicPr>
            <a:picLocks noChangeAspect="1"/>
          </p:cNvPicPr>
          <p:nvPr/>
        </p:nvPicPr>
        <p:blipFill>
          <a:blip r:embed="rId4"/>
          <a:stretch>
            <a:fillRect/>
          </a:stretch>
        </p:blipFill>
        <p:spPr>
          <a:xfrm>
            <a:off x="131445" y="3806825"/>
            <a:ext cx="4320540" cy="2683510"/>
          </a:xfrm>
          <a:prstGeom prst="rect">
            <a:avLst/>
          </a:prstGeom>
        </p:spPr>
      </p:pic>
      <p:pic>
        <p:nvPicPr>
          <p:cNvPr id="6" name="图片 5"/>
          <p:cNvPicPr>
            <a:picLocks noChangeAspect="1"/>
          </p:cNvPicPr>
          <p:nvPr/>
        </p:nvPicPr>
        <p:blipFill>
          <a:blip r:embed="rId5"/>
          <a:stretch>
            <a:fillRect/>
          </a:stretch>
        </p:blipFill>
        <p:spPr>
          <a:xfrm>
            <a:off x="7548245" y="0"/>
            <a:ext cx="4476115" cy="2421255"/>
          </a:xfrm>
          <a:prstGeom prst="rect">
            <a:avLst/>
          </a:prstGeom>
        </p:spPr>
      </p:pic>
      <p:pic>
        <p:nvPicPr>
          <p:cNvPr id="7" name="图片 6"/>
          <p:cNvPicPr>
            <a:picLocks noChangeAspect="1"/>
          </p:cNvPicPr>
          <p:nvPr/>
        </p:nvPicPr>
        <p:blipFill>
          <a:blip r:embed="rId6"/>
          <a:stretch>
            <a:fillRect/>
          </a:stretch>
        </p:blipFill>
        <p:spPr>
          <a:xfrm>
            <a:off x="7172960" y="2308860"/>
            <a:ext cx="4851400" cy="2604770"/>
          </a:xfrm>
          <a:prstGeom prst="rect">
            <a:avLst/>
          </a:prstGeom>
        </p:spPr>
      </p:pic>
      <p:pic>
        <p:nvPicPr>
          <p:cNvPr id="8" name="图片 7"/>
          <p:cNvPicPr>
            <a:picLocks noChangeAspect="1"/>
          </p:cNvPicPr>
          <p:nvPr/>
        </p:nvPicPr>
        <p:blipFill>
          <a:blip r:embed="rId7"/>
          <a:stretch>
            <a:fillRect/>
          </a:stretch>
        </p:blipFill>
        <p:spPr>
          <a:xfrm>
            <a:off x="5236845" y="5012690"/>
            <a:ext cx="5708015" cy="1746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35" y="-63500"/>
            <a:ext cx="12193270" cy="69221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976245" y="2829560"/>
            <a:ext cx="6583680" cy="1198880"/>
          </a:xfrm>
          <a:prstGeom prst="rect">
            <a:avLst/>
          </a:prstGeom>
          <a:noFill/>
          <a:ln>
            <a:noFill/>
          </a:ln>
        </p:spPr>
        <p:txBody>
          <a:bodyPr wrap="none" rtlCol="0" anchor="t">
            <a:spAutoFit/>
          </a:bodyPr>
          <a:p>
            <a:pPr algn="ctr"/>
            <a:r>
              <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自定义高级类型</a:t>
            </a:r>
            <a:endParaRPr lang="zh-CN" altLang="en-US" sz="72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
        <p:nvSpPr>
          <p:cNvPr id="2" name="矩形 1"/>
          <p:cNvSpPr/>
          <p:nvPr/>
        </p:nvSpPr>
        <p:spPr>
          <a:xfrm>
            <a:off x="354965" y="329565"/>
            <a:ext cx="2621280" cy="829945"/>
          </a:xfrm>
          <a:prstGeom prst="rect">
            <a:avLst/>
          </a:prstGeom>
          <a:noFill/>
          <a:ln>
            <a:noFill/>
          </a:ln>
        </p:spPr>
        <p:txBody>
          <a:bodyPr wrap="none" rtlCol="0" anchor="t">
            <a:spAutoFit/>
          </a:bodyPr>
          <a:p>
            <a:pPr algn="ctr"/>
            <a:r>
              <a:rPr lang="zh-CN" altLang="en-US" sz="48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第三部分</a:t>
            </a:r>
            <a:endParaRPr lang="zh-CN" altLang="en-US" sz="48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4311650" cy="460375"/>
          </a:xfrm>
        </p:spPr>
        <p:txBody>
          <a:bodyPr>
            <a:normAutofit fontScale="90000"/>
          </a:bodyPr>
          <a:p>
            <a:r>
              <a:rPr lang="en-US" altLang="zh-CN" sz="3200">
                <a:latin typeface="PingFang SC Regular" panose="020B0400000000000000" charset="-122"/>
                <a:ea typeface="PingFang SC Regular" panose="020B0400000000000000" charset="-122"/>
              </a:rPr>
              <a:t>battle</a:t>
            </a:r>
            <a:r>
              <a:rPr lang="zh-CN" altLang="en-US" sz="3200">
                <a:latin typeface="PingFang SC Regular" panose="020B0400000000000000" charset="-122"/>
                <a:ea typeface="PingFang SC Regular" panose="020B0400000000000000" charset="-122"/>
              </a:rPr>
              <a:t>时间</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2359025"/>
            <a:ext cx="8428990" cy="1076325"/>
          </a:xfrm>
          <a:prstGeom prst="rect">
            <a:avLst/>
          </a:prstGeom>
          <a:noFill/>
        </p:spPr>
        <p:txBody>
          <a:bodyPr wrap="square" rtlCol="0" anchor="t">
            <a:spAutoFit/>
          </a:bodyPr>
          <a:p>
            <a:r>
              <a:rPr lang="zh-CN" altLang="en-US" sz="3200">
                <a:solidFill>
                  <a:srgbClr val="C00000"/>
                </a:solidFill>
              </a:rPr>
              <a:t>SymmetricDifference&lt;T, U&gt;</a:t>
            </a:r>
            <a:r>
              <a:rPr lang="zh-CN" altLang="en-US" sz="3200"/>
              <a:t>获取没有同时存在于</a:t>
            </a:r>
            <a:r>
              <a:rPr lang="zh-CN" altLang="en-US" sz="3200">
                <a:solidFill>
                  <a:srgbClr val="C00000"/>
                </a:solidFill>
              </a:rPr>
              <a:t>T</a:t>
            </a:r>
            <a:r>
              <a:rPr lang="zh-CN" altLang="en-US" sz="3200"/>
              <a:t>和</a:t>
            </a:r>
            <a:r>
              <a:rPr lang="zh-CN" altLang="en-US" sz="3200">
                <a:solidFill>
                  <a:srgbClr val="C00000"/>
                </a:solidFill>
              </a:rPr>
              <a:t>U</a:t>
            </a:r>
            <a:r>
              <a:rPr lang="zh-CN" altLang="en-US" sz="3200"/>
              <a:t>内的类型</a:t>
            </a:r>
            <a:endParaRPr lang="zh-CN" altLang="en-US" sz="3200"/>
          </a:p>
        </p:txBody>
      </p:sp>
      <p:sp>
        <p:nvSpPr>
          <p:cNvPr id="4" name="文本框 3"/>
          <p:cNvSpPr txBox="1"/>
          <p:nvPr/>
        </p:nvSpPr>
        <p:spPr>
          <a:xfrm>
            <a:off x="1064260" y="3924935"/>
            <a:ext cx="8429625" cy="1568450"/>
          </a:xfrm>
          <a:prstGeom prst="rect">
            <a:avLst/>
          </a:prstGeom>
          <a:noFill/>
        </p:spPr>
        <p:txBody>
          <a:bodyPr wrap="square" rtlCol="0" anchor="t">
            <a:spAutoFit/>
          </a:bodyPr>
          <a:p>
            <a:r>
              <a:rPr lang="zh-CN" altLang="en-US" sz="3200">
                <a:solidFill>
                  <a:srgbClr val="C00000"/>
                </a:solidFill>
              </a:rPr>
              <a:t>Intersection&lt;T, U&gt;</a:t>
            </a:r>
            <a:r>
              <a:rPr lang="zh-CN" altLang="en-US" sz="3200"/>
              <a:t>从</a:t>
            </a:r>
            <a:r>
              <a:rPr lang="zh-CN" altLang="en-US" sz="3200">
                <a:solidFill>
                  <a:srgbClr val="C00000"/>
                </a:solidFill>
              </a:rPr>
              <a:t>T</a:t>
            </a:r>
            <a:r>
              <a:rPr lang="zh-CN" altLang="en-US" sz="3200"/>
              <a:t>中提取存在于</a:t>
            </a:r>
            <a:r>
              <a:rPr lang="zh-CN" altLang="en-US" sz="3200">
                <a:solidFill>
                  <a:srgbClr val="C00000"/>
                </a:solidFill>
              </a:rPr>
              <a:t>U</a:t>
            </a:r>
            <a:r>
              <a:rPr lang="zh-CN" altLang="en-US" sz="3200"/>
              <a:t>中的key和对应的类型。（注意，最终是从</a:t>
            </a:r>
            <a:r>
              <a:rPr lang="zh-CN" altLang="en-US" sz="3200">
                <a:solidFill>
                  <a:srgbClr val="C00000"/>
                </a:solidFill>
              </a:rPr>
              <a:t>T</a:t>
            </a:r>
            <a:r>
              <a:rPr lang="zh-CN" altLang="en-US" sz="3200"/>
              <a:t>中提取key和类型）</a:t>
            </a:r>
            <a:endParaRPr lang="zh-CN" altLang="en-US" sz="3200"/>
          </a:p>
        </p:txBody>
      </p:sp>
      <p:sp>
        <p:nvSpPr>
          <p:cNvPr id="6" name="文本框 5"/>
          <p:cNvSpPr txBox="1"/>
          <p:nvPr/>
        </p:nvSpPr>
        <p:spPr>
          <a:xfrm>
            <a:off x="1064260" y="1285875"/>
            <a:ext cx="9349740" cy="583565"/>
          </a:xfrm>
          <a:prstGeom prst="rect">
            <a:avLst/>
          </a:prstGeom>
          <a:noFill/>
        </p:spPr>
        <p:txBody>
          <a:bodyPr wrap="none" rtlCol="0">
            <a:spAutoFit/>
          </a:bodyPr>
          <a:p>
            <a:r>
              <a:rPr lang="zh-CN" altLang="en-US" sz="3200"/>
              <a:t>下面有请</a:t>
            </a:r>
            <a:r>
              <a:rPr lang="en-US" altLang="zh-CN" sz="3200"/>
              <a:t>2</a:t>
            </a:r>
            <a:r>
              <a:rPr lang="zh-CN" altLang="en-US" sz="3200"/>
              <a:t>位同学，实现一下下面的两个工具类型：</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6681470" cy="460375"/>
          </a:xfrm>
        </p:spPr>
        <p:txBody>
          <a:bodyPr>
            <a:normAutofit fontScale="90000"/>
          </a:bodyPr>
          <a:p>
            <a:r>
              <a:rPr lang="en-US" altLang="zh-CN" sz="3200">
                <a:latin typeface="PingFang SC Regular" panose="020B0400000000000000" charset="-122"/>
                <a:ea typeface="PingFang SC Regular" panose="020B0400000000000000" charset="-122"/>
              </a:rPr>
              <a:t>SymmetricDifference</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762635" y="1499870"/>
            <a:ext cx="8633460" cy="2476500"/>
          </a:xfrm>
          <a:prstGeom prst="rect">
            <a:avLst/>
          </a:prstGeom>
        </p:spPr>
      </p:pic>
      <p:sp>
        <p:nvSpPr>
          <p:cNvPr id="6" name="文本框 5"/>
          <p:cNvSpPr txBox="1"/>
          <p:nvPr/>
        </p:nvSpPr>
        <p:spPr>
          <a:xfrm>
            <a:off x="762635" y="4356100"/>
            <a:ext cx="10667365" cy="1938020"/>
          </a:xfrm>
          <a:prstGeom prst="rect">
            <a:avLst/>
          </a:prstGeom>
          <a:noFill/>
        </p:spPr>
        <p:txBody>
          <a:bodyPr wrap="square" rtlCol="0" anchor="t">
            <a:spAutoFit/>
          </a:bodyPr>
          <a:p>
            <a:r>
              <a:rPr lang="zh-CN" altLang="en-US" sz="2000"/>
              <a:t>其核心实现：</a:t>
            </a:r>
            <a:endParaRPr lang="zh-CN" altLang="en-US" sz="2000"/>
          </a:p>
          <a:p>
            <a:endParaRPr lang="zh-CN" altLang="en-US" sz="2000"/>
          </a:p>
          <a:p>
            <a:r>
              <a:rPr lang="zh-CN" altLang="en-US" sz="2000"/>
              <a:t>首先利用Exclude从获取存在于第一个参数但是不存在于第二个参数的类型组成的联合类型</a:t>
            </a:r>
            <a:endParaRPr lang="zh-CN" altLang="en-US" sz="2000"/>
          </a:p>
          <a:p>
            <a:r>
              <a:rPr lang="zh-CN" altLang="en-US" sz="2000">
                <a:solidFill>
                  <a:srgbClr val="C00000"/>
                </a:solidFill>
              </a:rPr>
              <a:t>Exclude</a:t>
            </a:r>
            <a:r>
              <a:rPr lang="zh-CN" altLang="en-US" sz="2000"/>
              <a:t>第1个参数是 </a:t>
            </a:r>
            <a:r>
              <a:rPr lang="zh-CN" altLang="en-US" sz="2000">
                <a:solidFill>
                  <a:srgbClr val="C00000"/>
                </a:solidFill>
              </a:rPr>
              <a:t>T | U</a:t>
            </a:r>
            <a:r>
              <a:rPr lang="zh-CN" altLang="en-US" sz="2000"/>
              <a:t> 获取的是所有类型的联合类型，即</a:t>
            </a:r>
            <a:r>
              <a:rPr lang="zh-CN" altLang="en-US" sz="2000">
                <a:solidFill>
                  <a:srgbClr val="C00000"/>
                </a:solidFill>
              </a:rPr>
              <a:t>并集</a:t>
            </a:r>
            <a:endParaRPr lang="zh-CN" altLang="en-US" sz="2000">
              <a:solidFill>
                <a:srgbClr val="C00000"/>
              </a:solidFill>
            </a:endParaRPr>
          </a:p>
          <a:p>
            <a:r>
              <a:rPr lang="zh-CN" altLang="en-US" sz="2000">
                <a:solidFill>
                  <a:srgbClr val="C00000"/>
                </a:solidFill>
              </a:rPr>
              <a:t>Exclude</a:t>
            </a:r>
            <a:r>
              <a:rPr lang="zh-CN" altLang="en-US" sz="2000"/>
              <a:t>第2个参数是 </a:t>
            </a:r>
            <a:r>
              <a:rPr lang="zh-CN" altLang="en-US" sz="2000">
                <a:solidFill>
                  <a:srgbClr val="C00000"/>
                </a:solidFill>
              </a:rPr>
              <a:t>T &amp; U</a:t>
            </a:r>
            <a:r>
              <a:rPr lang="zh-CN" altLang="en-US" sz="2000"/>
              <a:t> 获取的是所有类型的交叉类型，即</a:t>
            </a:r>
            <a:r>
              <a:rPr lang="zh-CN" altLang="en-US" sz="2000">
                <a:solidFill>
                  <a:srgbClr val="C00000"/>
                </a:solidFill>
              </a:rPr>
              <a:t>交集</a:t>
            </a:r>
            <a:endParaRPr lang="zh-CN" altLang="en-US" sz="2000"/>
          </a:p>
          <a:p>
            <a:r>
              <a:rPr lang="zh-CN" altLang="en-US" sz="2000"/>
              <a:t>因此就是</a:t>
            </a:r>
            <a:r>
              <a:rPr lang="zh-CN" altLang="en-US" sz="2000">
                <a:solidFill>
                  <a:srgbClr val="C00000"/>
                </a:solidFill>
              </a:rPr>
              <a:t>从并集中剔除了交集</a:t>
            </a:r>
            <a:r>
              <a:rPr lang="zh-CN" altLang="en-US" sz="2000"/>
              <a:t>的部分</a:t>
            </a:r>
            <a:endParaRPr lang="zh-CN" altLang="en-US" sz="2000"/>
          </a:p>
        </p:txBody>
      </p:sp>
      <p:sp>
        <p:nvSpPr>
          <p:cNvPr id="7" name="文本框 6"/>
          <p:cNvSpPr txBox="1"/>
          <p:nvPr/>
        </p:nvSpPr>
        <p:spPr>
          <a:xfrm>
            <a:off x="762635" y="918210"/>
            <a:ext cx="8632825" cy="398780"/>
          </a:xfrm>
          <a:prstGeom prst="rect">
            <a:avLst/>
          </a:prstGeom>
          <a:noFill/>
        </p:spPr>
        <p:txBody>
          <a:bodyPr wrap="square" rtlCol="0" anchor="t">
            <a:spAutoFit/>
          </a:bodyPr>
          <a:p>
            <a:r>
              <a:rPr lang="zh-CN" altLang="en-US" sz="2000">
                <a:solidFill>
                  <a:srgbClr val="C00000"/>
                </a:solidFill>
                <a:sym typeface="+mn-ea"/>
              </a:rPr>
              <a:t>SymmetricDifference&lt;T, U&gt;</a:t>
            </a:r>
            <a:r>
              <a:rPr lang="zh-CN" altLang="en-US" sz="2000">
                <a:sym typeface="+mn-ea"/>
              </a:rPr>
              <a:t>获取没有同时存在于</a:t>
            </a:r>
            <a:r>
              <a:rPr lang="zh-CN" altLang="en-US" sz="2000">
                <a:solidFill>
                  <a:srgbClr val="C00000"/>
                </a:solidFill>
                <a:sym typeface="+mn-ea"/>
              </a:rPr>
              <a:t>T</a:t>
            </a:r>
            <a:r>
              <a:rPr lang="zh-CN" altLang="en-US" sz="2000">
                <a:sym typeface="+mn-ea"/>
              </a:rPr>
              <a:t>和</a:t>
            </a:r>
            <a:r>
              <a:rPr lang="zh-CN" altLang="en-US" sz="2000">
                <a:solidFill>
                  <a:srgbClr val="C00000"/>
                </a:solidFill>
                <a:sym typeface="+mn-ea"/>
              </a:rPr>
              <a:t>U</a:t>
            </a:r>
            <a:r>
              <a:rPr lang="zh-CN" altLang="en-US" sz="2000">
                <a:sym typeface="+mn-ea"/>
              </a:rPr>
              <a:t>内的类型</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zh-CN" altLang="en-US" sz="3200">
                <a:solidFill>
                  <a:schemeClr val="tx1"/>
                </a:solidFill>
                <a:sym typeface="+mn-ea"/>
              </a:rPr>
              <a:t>Intersection</a:t>
            </a:r>
            <a:endParaRPr lang="zh-CN" altLang="en-US" sz="3200">
              <a:solidFill>
                <a:schemeClr val="tx1"/>
              </a:solidFill>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4" name="文本框 3"/>
          <p:cNvSpPr txBox="1"/>
          <p:nvPr/>
        </p:nvSpPr>
        <p:spPr>
          <a:xfrm>
            <a:off x="559435" y="4397375"/>
            <a:ext cx="11078845" cy="645160"/>
          </a:xfrm>
          <a:prstGeom prst="rect">
            <a:avLst/>
          </a:prstGeom>
          <a:noFill/>
        </p:spPr>
        <p:txBody>
          <a:bodyPr wrap="square" rtlCol="0" anchor="t">
            <a:spAutoFit/>
          </a:bodyPr>
          <a:p>
            <a:r>
              <a:rPr lang="zh-CN" altLang="en-US"/>
              <a:t>约束</a:t>
            </a:r>
            <a:r>
              <a:rPr lang="zh-CN" altLang="en-US">
                <a:solidFill>
                  <a:srgbClr val="C00000"/>
                </a:solidFill>
              </a:rPr>
              <a:t>T</a:t>
            </a:r>
            <a:r>
              <a:rPr lang="zh-CN" altLang="en-US"/>
              <a:t>和</a:t>
            </a:r>
            <a:r>
              <a:rPr lang="zh-CN" altLang="en-US">
                <a:solidFill>
                  <a:srgbClr val="C00000"/>
                </a:solidFill>
              </a:rPr>
              <a:t>U</a:t>
            </a:r>
            <a:r>
              <a:rPr lang="zh-CN" altLang="en-US"/>
              <a:t>都是</a:t>
            </a:r>
            <a:r>
              <a:rPr lang="zh-CN" altLang="en-US">
                <a:solidFill>
                  <a:srgbClr val="C00000"/>
                </a:solidFill>
              </a:rPr>
              <a:t>object</a:t>
            </a:r>
            <a:r>
              <a:rPr lang="zh-CN" altLang="en-US"/>
              <a:t>，然后利用</a:t>
            </a:r>
            <a:r>
              <a:rPr lang="zh-CN" altLang="en-US">
                <a:solidFill>
                  <a:srgbClr val="C00000"/>
                </a:solidFill>
              </a:rPr>
              <a:t>Pick</a:t>
            </a:r>
            <a:r>
              <a:rPr lang="zh-CN" altLang="en-US"/>
              <a:t>提取指定的key组成的类型</a:t>
            </a:r>
            <a:endParaRPr lang="zh-CN" altLang="en-US"/>
          </a:p>
          <a:p>
            <a:r>
              <a:rPr lang="zh-CN" altLang="en-US"/>
              <a:t>通过</a:t>
            </a:r>
            <a:r>
              <a:rPr lang="zh-CN" altLang="en-US">
                <a:solidFill>
                  <a:srgbClr val="C00000"/>
                </a:solidFill>
              </a:rPr>
              <a:t>Extract&lt;keyof T, keyof U&gt;</a:t>
            </a:r>
            <a:r>
              <a:rPr lang="zh-CN" altLang="en-US"/>
              <a:t>提取同时存在于</a:t>
            </a:r>
            <a:r>
              <a:rPr lang="zh-CN" altLang="en-US">
                <a:solidFill>
                  <a:srgbClr val="C00000"/>
                </a:solidFill>
              </a:rPr>
              <a:t>T</a:t>
            </a:r>
            <a:r>
              <a:rPr lang="zh-CN" altLang="en-US"/>
              <a:t>和</a:t>
            </a:r>
            <a:r>
              <a:rPr lang="zh-CN" altLang="en-US">
                <a:solidFill>
                  <a:srgbClr val="C00000"/>
                </a:solidFill>
              </a:rPr>
              <a:t>U</a:t>
            </a:r>
            <a:r>
              <a:rPr lang="zh-CN" altLang="en-US"/>
              <a:t>中的key，</a:t>
            </a:r>
            <a:r>
              <a:rPr lang="zh-CN" altLang="en-US">
                <a:solidFill>
                  <a:srgbClr val="C00000"/>
                </a:solidFill>
              </a:rPr>
              <a:t>Extract&lt;keyof U, keyof T&gt;</a:t>
            </a:r>
            <a:r>
              <a:rPr lang="zh-CN" altLang="en-US"/>
              <a:t>也是同样的操作</a:t>
            </a:r>
            <a:endParaRPr lang="zh-CN" altLang="en-US"/>
          </a:p>
        </p:txBody>
      </p:sp>
      <p:pic>
        <p:nvPicPr>
          <p:cNvPr id="6" name="图片 5"/>
          <p:cNvPicPr>
            <a:picLocks noChangeAspect="1"/>
          </p:cNvPicPr>
          <p:nvPr/>
        </p:nvPicPr>
        <p:blipFill>
          <a:blip r:embed="rId3"/>
          <a:stretch>
            <a:fillRect/>
          </a:stretch>
        </p:blipFill>
        <p:spPr>
          <a:xfrm>
            <a:off x="559435" y="1318895"/>
            <a:ext cx="8721090" cy="2929255"/>
          </a:xfrm>
          <a:prstGeom prst="rect">
            <a:avLst/>
          </a:prstGeom>
        </p:spPr>
      </p:pic>
      <p:sp>
        <p:nvSpPr>
          <p:cNvPr id="7" name="文本框 6"/>
          <p:cNvSpPr txBox="1"/>
          <p:nvPr/>
        </p:nvSpPr>
        <p:spPr>
          <a:xfrm>
            <a:off x="559435" y="5191760"/>
            <a:ext cx="11078845" cy="645160"/>
          </a:xfrm>
          <a:prstGeom prst="rect">
            <a:avLst/>
          </a:prstGeom>
          <a:noFill/>
        </p:spPr>
        <p:txBody>
          <a:bodyPr wrap="square" rtlCol="0" anchor="t">
            <a:spAutoFit/>
          </a:bodyPr>
          <a:p>
            <a:r>
              <a:rPr lang="zh-CN" altLang="en-US"/>
              <a:t>那么为什么要做</a:t>
            </a:r>
            <a:r>
              <a:rPr lang="zh-CN" altLang="en-US" b="1">
                <a:solidFill>
                  <a:srgbClr val="C00000"/>
                </a:solidFill>
              </a:rPr>
              <a:t>2</a:t>
            </a:r>
            <a:r>
              <a:rPr lang="zh-CN" altLang="en-US"/>
              <a:t>次</a:t>
            </a:r>
            <a:r>
              <a:rPr lang="zh-CN" altLang="en-US">
                <a:solidFill>
                  <a:srgbClr val="C00000"/>
                </a:solidFill>
              </a:rPr>
              <a:t>Extract</a:t>
            </a:r>
            <a:r>
              <a:rPr lang="zh-CN" altLang="en-US"/>
              <a:t>然后再交叉类型呢？原因还是在于处理类型的兼容推导问题，还记得</a:t>
            </a:r>
            <a:r>
              <a:rPr lang="zh-CN" altLang="en-US">
                <a:solidFill>
                  <a:srgbClr val="C00000"/>
                </a:solidFill>
              </a:rPr>
              <a:t>string</a:t>
            </a:r>
            <a:r>
              <a:rPr lang="zh-CN" altLang="en-US"/>
              <a:t>可分配给</a:t>
            </a:r>
            <a:r>
              <a:rPr lang="zh-CN" altLang="en-US">
                <a:solidFill>
                  <a:srgbClr val="C00000"/>
                </a:solidFill>
              </a:rPr>
              <a:t>string | number</a:t>
            </a:r>
            <a:r>
              <a:rPr lang="zh-CN" altLang="en-US"/>
              <a:t>的兼容吧。</a:t>
            </a:r>
            <a:endParaRPr lang="zh-CN" altLang="en-US"/>
          </a:p>
        </p:txBody>
      </p:sp>
      <p:sp>
        <p:nvSpPr>
          <p:cNvPr id="8" name="文本框 7"/>
          <p:cNvSpPr txBox="1"/>
          <p:nvPr/>
        </p:nvSpPr>
        <p:spPr>
          <a:xfrm>
            <a:off x="559435" y="801370"/>
            <a:ext cx="10303510" cy="368300"/>
          </a:xfrm>
          <a:prstGeom prst="rect">
            <a:avLst/>
          </a:prstGeom>
          <a:noFill/>
        </p:spPr>
        <p:txBody>
          <a:bodyPr wrap="none" rtlCol="0" anchor="t">
            <a:spAutoFit/>
          </a:bodyPr>
          <a:p>
            <a:r>
              <a:rPr lang="zh-CN" altLang="en-US">
                <a:solidFill>
                  <a:srgbClr val="C00000"/>
                </a:solidFill>
                <a:sym typeface="+mn-ea"/>
              </a:rPr>
              <a:t>Intersection&lt;T, U&gt;</a:t>
            </a:r>
            <a:r>
              <a:rPr lang="zh-CN" altLang="en-US">
                <a:sym typeface="+mn-ea"/>
              </a:rPr>
              <a:t>从</a:t>
            </a:r>
            <a:r>
              <a:rPr lang="zh-CN" altLang="en-US">
                <a:solidFill>
                  <a:srgbClr val="C00000"/>
                </a:solidFill>
                <a:sym typeface="+mn-ea"/>
              </a:rPr>
              <a:t>T</a:t>
            </a:r>
            <a:r>
              <a:rPr lang="zh-CN" altLang="en-US">
                <a:sym typeface="+mn-ea"/>
              </a:rPr>
              <a:t>中提取存在于</a:t>
            </a:r>
            <a:r>
              <a:rPr lang="zh-CN" altLang="en-US">
                <a:solidFill>
                  <a:srgbClr val="C00000"/>
                </a:solidFill>
                <a:sym typeface="+mn-ea"/>
              </a:rPr>
              <a:t>U</a:t>
            </a:r>
            <a:r>
              <a:rPr lang="zh-CN" altLang="en-US">
                <a:sym typeface="+mn-ea"/>
              </a:rPr>
              <a:t>中的key和对应的类型。（注意，最终是从</a:t>
            </a:r>
            <a:r>
              <a:rPr lang="zh-CN" altLang="en-US">
                <a:solidFill>
                  <a:srgbClr val="C00000"/>
                </a:solidFill>
                <a:sym typeface="+mn-ea"/>
              </a:rPr>
              <a:t>T</a:t>
            </a:r>
            <a:r>
              <a:rPr lang="zh-CN" altLang="en-US">
                <a:sym typeface="+mn-ea"/>
              </a:rPr>
              <a:t>中提取key和类型）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2239010" cy="523240"/>
          </a:xfrm>
        </p:spPr>
        <p:txBody>
          <a:bodyPr>
            <a:normAutofit fontScale="90000"/>
          </a:bodyPr>
          <a:p>
            <a:r>
              <a:rPr lang="en-US" altLang="zh-CN" sz="3200">
                <a:latin typeface="PingFang SC Regular" panose="020B0400000000000000" charset="-122"/>
                <a:ea typeface="PingFang SC Regular" panose="020B0400000000000000" charset="-122"/>
              </a:rPr>
              <a:t>Diff</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2258060" y="1851025"/>
            <a:ext cx="7675880" cy="31565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3489325" cy="523240"/>
          </a:xfrm>
        </p:spPr>
        <p:txBody>
          <a:bodyPr>
            <a:normAutofit fontScale="90000"/>
          </a:bodyPr>
          <a:p>
            <a:r>
              <a:rPr lang="en-US" altLang="zh-CN" sz="3200">
                <a:latin typeface="PingFang SC Regular" panose="020B0400000000000000" charset="-122"/>
                <a:ea typeface="PingFang SC Regular" panose="020B0400000000000000" charset="-122"/>
              </a:rPr>
              <a:t>FunctionKeys</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767715"/>
            <a:ext cx="7047230" cy="368300"/>
          </a:xfrm>
          <a:prstGeom prst="rect">
            <a:avLst/>
          </a:prstGeom>
          <a:noFill/>
        </p:spPr>
        <p:txBody>
          <a:bodyPr wrap="square" rtlCol="0" anchor="t">
            <a:spAutoFit/>
          </a:bodyPr>
          <a:p>
            <a:r>
              <a:rPr lang="zh-CN" altLang="en-US"/>
              <a:t>获取T中所有类型为函数的key组成的联合类型。</a:t>
            </a:r>
            <a:endParaRPr lang="zh-CN" altLang="en-US"/>
          </a:p>
        </p:txBody>
      </p:sp>
      <p:pic>
        <p:nvPicPr>
          <p:cNvPr id="4" name="图片 3"/>
          <p:cNvPicPr>
            <a:picLocks noChangeAspect="1"/>
          </p:cNvPicPr>
          <p:nvPr/>
        </p:nvPicPr>
        <p:blipFill>
          <a:blip r:embed="rId3"/>
          <a:stretch>
            <a:fillRect/>
          </a:stretch>
        </p:blipFill>
        <p:spPr>
          <a:xfrm>
            <a:off x="175895" y="1198880"/>
            <a:ext cx="6578600" cy="5561965"/>
          </a:xfrm>
          <a:prstGeom prst="rect">
            <a:avLst/>
          </a:prstGeom>
        </p:spPr>
      </p:pic>
      <p:sp>
        <p:nvSpPr>
          <p:cNvPr id="6" name="文本框 5"/>
          <p:cNvSpPr txBox="1"/>
          <p:nvPr/>
        </p:nvSpPr>
        <p:spPr>
          <a:xfrm>
            <a:off x="6754495" y="244475"/>
            <a:ext cx="5238115" cy="2245360"/>
          </a:xfrm>
          <a:prstGeom prst="rect">
            <a:avLst/>
          </a:prstGeom>
          <a:noFill/>
        </p:spPr>
        <p:txBody>
          <a:bodyPr wrap="square" rtlCol="0" anchor="t">
            <a:spAutoFit/>
          </a:bodyPr>
          <a:p>
            <a:r>
              <a:rPr lang="zh-CN" altLang="en-US" sz="2000"/>
              <a:t>首先约束参数</a:t>
            </a:r>
            <a:r>
              <a:rPr lang="zh-CN" altLang="en-US" sz="2000">
                <a:solidFill>
                  <a:srgbClr val="C00000"/>
                </a:solidFill>
              </a:rPr>
              <a:t>T</a:t>
            </a:r>
            <a:r>
              <a:rPr lang="zh-CN" altLang="en-US" sz="2000"/>
              <a:t>类型为</a:t>
            </a:r>
            <a:r>
              <a:rPr lang="zh-CN" altLang="en-US" sz="2000">
                <a:solidFill>
                  <a:srgbClr val="C00000"/>
                </a:solidFill>
              </a:rPr>
              <a:t>object</a:t>
            </a:r>
            <a:endParaRPr lang="zh-CN" altLang="en-US" sz="2000"/>
          </a:p>
          <a:p>
            <a:r>
              <a:rPr lang="zh-CN" altLang="en-US" sz="2000"/>
              <a:t>通过映射类型</a:t>
            </a:r>
            <a:r>
              <a:rPr lang="zh-CN" altLang="en-US" sz="2000">
                <a:solidFill>
                  <a:srgbClr val="C00000"/>
                </a:solidFill>
              </a:rPr>
              <a:t>K in keyof T</a:t>
            </a:r>
            <a:r>
              <a:rPr lang="zh-CN" altLang="en-US" sz="2000"/>
              <a:t>遍历所有的key，先通过</a:t>
            </a:r>
            <a:r>
              <a:rPr lang="zh-CN" altLang="en-US" sz="2000">
                <a:solidFill>
                  <a:srgbClr val="C00000"/>
                </a:solidFill>
              </a:rPr>
              <a:t>NonUndefined&lt;T[K]&gt;</a:t>
            </a:r>
            <a:r>
              <a:rPr lang="zh-CN" altLang="en-US" sz="2000"/>
              <a:t>过滤</a:t>
            </a:r>
            <a:r>
              <a:rPr lang="zh-CN" altLang="en-US" sz="2000">
                <a:solidFill>
                  <a:srgbClr val="C00000"/>
                </a:solidFill>
              </a:rPr>
              <a:t>T[K]</a:t>
            </a:r>
            <a:r>
              <a:rPr lang="zh-CN" altLang="en-US" sz="2000"/>
              <a:t>为</a:t>
            </a:r>
            <a:r>
              <a:rPr lang="zh-CN" altLang="en-US" sz="2000">
                <a:solidFill>
                  <a:srgbClr val="C00000"/>
                </a:solidFill>
              </a:rPr>
              <a:t>undefined | null</a:t>
            </a:r>
            <a:r>
              <a:rPr lang="zh-CN" altLang="en-US" sz="2000"/>
              <a:t>的类型，不符合的返回</a:t>
            </a:r>
            <a:r>
              <a:rPr lang="zh-CN" altLang="en-US" sz="2000">
                <a:solidFill>
                  <a:srgbClr val="C00000"/>
                </a:solidFill>
              </a:rPr>
              <a:t>never</a:t>
            </a:r>
            <a:endParaRPr lang="zh-CN" altLang="en-US" sz="2000"/>
          </a:p>
          <a:p>
            <a:r>
              <a:rPr lang="zh-CN" altLang="en-US" sz="2000"/>
              <a:t>若</a:t>
            </a:r>
            <a:r>
              <a:rPr lang="zh-CN" altLang="en-US" sz="2000">
                <a:solidFill>
                  <a:srgbClr val="C00000"/>
                </a:solidFill>
              </a:rPr>
              <a:t>T[K]</a:t>
            </a:r>
            <a:r>
              <a:rPr lang="zh-CN" altLang="en-US" sz="2000"/>
              <a:t>为有效类型，则判断是否为</a:t>
            </a:r>
            <a:r>
              <a:rPr lang="zh-CN" altLang="en-US" sz="2000">
                <a:solidFill>
                  <a:srgbClr val="C00000"/>
                </a:solidFill>
              </a:rPr>
              <a:t>Function</a:t>
            </a:r>
            <a:r>
              <a:rPr lang="zh-CN" altLang="en-US" sz="2000"/>
              <a:t>类型，是的话返回</a:t>
            </a:r>
            <a:r>
              <a:rPr lang="zh-CN" altLang="en-US" sz="2000">
                <a:solidFill>
                  <a:srgbClr val="C00000"/>
                </a:solidFill>
              </a:rPr>
              <a:t>K</a:t>
            </a:r>
            <a:r>
              <a:rPr lang="zh-CN" altLang="en-US" sz="2000"/>
              <a:t>,否则</a:t>
            </a:r>
            <a:r>
              <a:rPr lang="zh-CN" altLang="en-US" sz="2000">
                <a:solidFill>
                  <a:srgbClr val="C00000"/>
                </a:solidFill>
              </a:rPr>
              <a:t>never</a:t>
            </a:r>
            <a:r>
              <a:rPr lang="zh-CN" altLang="en-US" sz="2000"/>
              <a:t>；此时可以得到的类型，例如：</a:t>
            </a:r>
            <a:endParaRPr lang="zh-CN" altLang="en-US" sz="2000"/>
          </a:p>
        </p:txBody>
      </p:sp>
      <p:pic>
        <p:nvPicPr>
          <p:cNvPr id="7" name="图片 6"/>
          <p:cNvPicPr>
            <a:picLocks noChangeAspect="1"/>
          </p:cNvPicPr>
          <p:nvPr/>
        </p:nvPicPr>
        <p:blipFill>
          <a:blip r:embed="rId4"/>
          <a:stretch>
            <a:fillRect/>
          </a:stretch>
        </p:blipFill>
        <p:spPr>
          <a:xfrm>
            <a:off x="7461250" y="2489835"/>
            <a:ext cx="3824605" cy="2234565"/>
          </a:xfrm>
          <a:prstGeom prst="rect">
            <a:avLst/>
          </a:prstGeom>
        </p:spPr>
      </p:pic>
      <p:sp>
        <p:nvSpPr>
          <p:cNvPr id="8" name="文本框 7"/>
          <p:cNvSpPr txBox="1"/>
          <p:nvPr/>
        </p:nvSpPr>
        <p:spPr>
          <a:xfrm>
            <a:off x="6866255" y="5092700"/>
            <a:ext cx="5126355" cy="1014730"/>
          </a:xfrm>
          <a:prstGeom prst="rect">
            <a:avLst/>
          </a:prstGeom>
          <a:noFill/>
        </p:spPr>
        <p:txBody>
          <a:bodyPr wrap="square" rtlCol="0" anchor="t">
            <a:spAutoFit/>
          </a:bodyPr>
          <a:p>
            <a:r>
              <a:rPr lang="zh-CN" altLang="en-US" sz="2000"/>
              <a:t>最后经过 </a:t>
            </a:r>
            <a:r>
              <a:rPr lang="zh-CN" altLang="en-US" sz="2000">
                <a:solidFill>
                  <a:srgbClr val="C00000"/>
                </a:solidFill>
              </a:rPr>
              <a:t>{省略}[keyof T] </a:t>
            </a:r>
            <a:r>
              <a:rPr lang="zh-CN" altLang="en-US" sz="2000"/>
              <a:t>索引访问，取到的为值类型的联合类型 </a:t>
            </a:r>
            <a:r>
              <a:rPr lang="zh-CN" altLang="en-US" sz="2000">
                <a:solidFill>
                  <a:srgbClr val="C00000"/>
                </a:solidFill>
              </a:rPr>
              <a:t>never | key2 | key3</a:t>
            </a:r>
            <a:r>
              <a:rPr lang="zh-CN" altLang="en-US" sz="2000"/>
              <a:t> ,计算后就是</a:t>
            </a:r>
            <a:r>
              <a:rPr lang="zh-CN" altLang="en-US" sz="2000">
                <a:solidFill>
                  <a:srgbClr val="C00000"/>
                </a:solidFill>
              </a:rPr>
              <a:t>key2 | key3</a:t>
            </a:r>
            <a:r>
              <a:rPr lang="zh-CN" altLang="en-US" sz="2000"/>
              <a:t>;</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4706620" cy="461645"/>
          </a:xfrm>
        </p:spPr>
        <p:txBody>
          <a:bodyPr>
            <a:normAutofit fontScale="90000"/>
          </a:bodyPr>
          <a:p>
            <a:r>
              <a:rPr lang="zh-CN" altLang="en-US" sz="3200">
                <a:latin typeface="PingFang SC Regular" panose="020B0400000000000000" charset="-122"/>
                <a:ea typeface="PingFang SC Regular" panose="020B0400000000000000" charset="-122"/>
                <a:sym typeface="+mn-ea"/>
              </a:rPr>
              <a:t>补充知识点</a:t>
            </a:r>
            <a:endParaRPr lang="zh-CN" alt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2632710" y="815340"/>
            <a:ext cx="7698105" cy="60426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3505200" cy="523240"/>
          </a:xfrm>
        </p:spPr>
        <p:txBody>
          <a:bodyPr>
            <a:normAutofit fontScale="90000"/>
          </a:bodyPr>
          <a:p>
            <a:r>
              <a:rPr lang="zh-CN" altLang="en-US" sz="3200">
                <a:latin typeface="PingFang SC Regular" panose="020B0400000000000000" charset="-122"/>
                <a:ea typeface="PingFang SC Regular" panose="020B0400000000000000" charset="-122"/>
              </a:rPr>
              <a:t>来个抽象工厂吧</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640080"/>
            <a:ext cx="10535920" cy="368300"/>
          </a:xfrm>
          <a:prstGeom prst="rect">
            <a:avLst/>
          </a:prstGeom>
          <a:noFill/>
        </p:spPr>
        <p:txBody>
          <a:bodyPr wrap="square" rtlCol="0" anchor="t">
            <a:spAutoFit/>
          </a:bodyPr>
          <a:p>
            <a:r>
              <a:rPr lang="zh-CN" altLang="en-US"/>
              <a:t>除了</a:t>
            </a:r>
            <a:r>
              <a:rPr lang="en-US" altLang="zh-CN">
                <a:solidFill>
                  <a:srgbClr val="C00000"/>
                </a:solidFill>
              </a:rPr>
              <a:t>FunctionKeys</a:t>
            </a:r>
            <a:r>
              <a:rPr lang="zh-CN" altLang="en-US"/>
              <a:t>，你也可以实现</a:t>
            </a:r>
            <a:r>
              <a:rPr lang="zh-CN" altLang="en-US">
                <a:solidFill>
                  <a:srgbClr val="C00000"/>
                </a:solidFill>
              </a:rPr>
              <a:t>StringKeys</a:t>
            </a:r>
            <a:r>
              <a:rPr lang="zh-CN" altLang="en-US"/>
              <a:t>、</a:t>
            </a:r>
            <a:r>
              <a:rPr lang="zh-CN" altLang="en-US">
                <a:solidFill>
                  <a:srgbClr val="C00000"/>
                </a:solidFill>
              </a:rPr>
              <a:t>NumberKeys</a:t>
            </a:r>
            <a:r>
              <a:rPr lang="zh-CN" altLang="en-US"/>
              <a:t>等等。但是记得可以抽象个工厂类型哈</a:t>
            </a:r>
            <a:endParaRPr lang="zh-CN" altLang="en-US"/>
          </a:p>
        </p:txBody>
      </p:sp>
      <p:pic>
        <p:nvPicPr>
          <p:cNvPr id="4" name="图片 3"/>
          <p:cNvPicPr>
            <a:picLocks noChangeAspect="1"/>
          </p:cNvPicPr>
          <p:nvPr/>
        </p:nvPicPr>
        <p:blipFill>
          <a:blip r:embed="rId3"/>
          <a:stretch>
            <a:fillRect/>
          </a:stretch>
        </p:blipFill>
        <p:spPr>
          <a:xfrm>
            <a:off x="1515745" y="1135380"/>
            <a:ext cx="8531860" cy="5722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5275"/>
            <a:ext cx="6137910" cy="504825"/>
          </a:xfrm>
        </p:spPr>
        <p:txBody>
          <a:bodyPr>
            <a:normAutofit fontScale="90000"/>
          </a:bodyPr>
          <a:p>
            <a:r>
              <a:rPr lang="zh-CN" altLang="en-US" sz="3200">
                <a:latin typeface="PingFang SC Regular" panose="020B0400000000000000" charset="-122"/>
                <a:ea typeface="PingFang SC Regular" panose="020B0400000000000000" charset="-122"/>
              </a:rPr>
              <a:t>keyof 索引查询</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6" name="图片 5"/>
          <p:cNvPicPr>
            <a:picLocks noChangeAspect="1"/>
          </p:cNvPicPr>
          <p:nvPr/>
        </p:nvPicPr>
        <p:blipFill>
          <a:blip r:embed="rId3"/>
          <a:stretch>
            <a:fillRect/>
          </a:stretch>
        </p:blipFill>
        <p:spPr>
          <a:xfrm>
            <a:off x="796290" y="1535430"/>
            <a:ext cx="9282430" cy="5023485"/>
          </a:xfrm>
          <a:prstGeom prst="rect">
            <a:avLst/>
          </a:prstGeom>
        </p:spPr>
      </p:pic>
      <p:sp>
        <p:nvSpPr>
          <p:cNvPr id="7" name="文本框 6"/>
          <p:cNvSpPr txBox="1"/>
          <p:nvPr/>
        </p:nvSpPr>
        <p:spPr>
          <a:xfrm>
            <a:off x="739775" y="1009650"/>
            <a:ext cx="8011160" cy="368300"/>
          </a:xfrm>
          <a:prstGeom prst="rect">
            <a:avLst/>
          </a:prstGeom>
          <a:noFill/>
        </p:spPr>
        <p:txBody>
          <a:bodyPr wrap="none" rtlCol="0">
            <a:spAutoFit/>
          </a:bodyPr>
          <a:p>
            <a:pPr algn="l"/>
            <a:r>
              <a:rPr lang="zh-CN" altLang="en-US"/>
              <a:t>对应任何类型</a:t>
            </a:r>
            <a:r>
              <a:rPr lang="zh-CN" altLang="en-US">
                <a:solidFill>
                  <a:srgbClr val="C00000"/>
                </a:solidFill>
              </a:rPr>
              <a:t>T</a:t>
            </a:r>
            <a:r>
              <a:rPr lang="zh-CN" altLang="en-US"/>
              <a:t>,  </a:t>
            </a:r>
            <a:r>
              <a:rPr lang="zh-CN" altLang="en-US">
                <a:solidFill>
                  <a:srgbClr val="C00000"/>
                </a:solidFill>
              </a:rPr>
              <a:t>keyof T</a:t>
            </a:r>
            <a:r>
              <a:rPr lang="zh-CN" altLang="en-US"/>
              <a:t>的结果为该类型上所有公有属性key组成的联合类型：</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3802380" cy="523240"/>
          </a:xfrm>
        </p:spPr>
        <p:txBody>
          <a:bodyPr>
            <a:normAutofit fontScale="90000"/>
          </a:bodyPr>
          <a:p>
            <a:r>
              <a:rPr lang="en-US" altLang="zh-CN" sz="3200">
                <a:latin typeface="PingFang SC Regular" panose="020B0400000000000000" charset="-122"/>
                <a:ea typeface="PingFang SC Regular" panose="020B0400000000000000" charset="-122"/>
              </a:rPr>
              <a:t>OptionalKeys</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767715"/>
            <a:ext cx="7366000" cy="368300"/>
          </a:xfrm>
          <a:prstGeom prst="rect">
            <a:avLst/>
          </a:prstGeom>
          <a:noFill/>
        </p:spPr>
        <p:txBody>
          <a:bodyPr wrap="square" rtlCol="0" anchor="t">
            <a:spAutoFit/>
          </a:bodyPr>
          <a:p>
            <a:r>
              <a:rPr lang="zh-CN" altLang="en-US">
                <a:solidFill>
                  <a:srgbClr val="C00000"/>
                </a:solidFill>
              </a:rPr>
              <a:t>OptionalKeys&lt;T&gt;</a:t>
            </a:r>
            <a:r>
              <a:rPr lang="zh-CN" altLang="en-US"/>
              <a:t>提取</a:t>
            </a:r>
            <a:r>
              <a:rPr lang="zh-CN" altLang="en-US">
                <a:solidFill>
                  <a:srgbClr val="C00000"/>
                </a:solidFill>
              </a:rPr>
              <a:t>T</a:t>
            </a:r>
            <a:r>
              <a:rPr lang="zh-CN" altLang="en-US"/>
              <a:t>中所有可选类型的key组成的联合类型。</a:t>
            </a:r>
            <a:endParaRPr lang="zh-CN" altLang="en-US"/>
          </a:p>
        </p:txBody>
      </p:sp>
      <p:pic>
        <p:nvPicPr>
          <p:cNvPr id="4" name="图片 3"/>
          <p:cNvPicPr>
            <a:picLocks noChangeAspect="1"/>
          </p:cNvPicPr>
          <p:nvPr/>
        </p:nvPicPr>
        <p:blipFill>
          <a:blip r:embed="rId3"/>
          <a:stretch>
            <a:fillRect/>
          </a:stretch>
        </p:blipFill>
        <p:spPr>
          <a:xfrm>
            <a:off x="1312545" y="1388110"/>
            <a:ext cx="9566910" cy="53505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44475"/>
            <a:ext cx="3636645" cy="523240"/>
          </a:xfrm>
        </p:spPr>
        <p:txBody>
          <a:bodyPr>
            <a:normAutofit fontScale="90000"/>
          </a:bodyPr>
          <a:p>
            <a:r>
              <a:rPr lang="en-US" altLang="zh-CN" sz="3200">
                <a:latin typeface="PingFang SC Regular" panose="020B0400000000000000" charset="-122"/>
                <a:ea typeface="PingFang SC Regular" panose="020B0400000000000000" charset="-122"/>
              </a:rPr>
              <a:t>MutableKeys</a:t>
            </a:r>
            <a:endParaRPr lang="en-US" altLang="zh-CN"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559435" y="1356360"/>
            <a:ext cx="11239500" cy="5504815"/>
          </a:xfrm>
          <a:prstGeom prst="rect">
            <a:avLst/>
          </a:prstGeom>
        </p:spPr>
      </p:pic>
      <p:sp>
        <p:nvSpPr>
          <p:cNvPr id="4" name="文本框 3"/>
          <p:cNvSpPr txBox="1"/>
          <p:nvPr/>
        </p:nvSpPr>
        <p:spPr>
          <a:xfrm>
            <a:off x="559435" y="708025"/>
            <a:ext cx="10930890" cy="645160"/>
          </a:xfrm>
          <a:prstGeom prst="rect">
            <a:avLst/>
          </a:prstGeom>
          <a:noFill/>
        </p:spPr>
        <p:txBody>
          <a:bodyPr wrap="square" rtlCol="0" anchor="t">
            <a:spAutoFit/>
          </a:bodyPr>
          <a:p>
            <a:r>
              <a:rPr lang="zh-CN" altLang="en-US">
                <a:solidFill>
                  <a:srgbClr val="C00000"/>
                </a:solidFill>
              </a:rPr>
              <a:t>MutableKeys&lt;T&gt;</a:t>
            </a:r>
            <a:r>
              <a:rPr lang="zh-CN" altLang="en-US"/>
              <a:t>查找</a:t>
            </a:r>
            <a:r>
              <a:rPr lang="zh-CN" altLang="en-US">
                <a:solidFill>
                  <a:srgbClr val="C00000"/>
                </a:solidFill>
              </a:rPr>
              <a:t>T</a:t>
            </a:r>
            <a:r>
              <a:rPr lang="zh-CN" altLang="en-US"/>
              <a:t>所有非只读类型的key组成的联合类型。大家有谁来解释一下，为什么下面这段代码就可以判断出非只读的</a:t>
            </a:r>
            <a:r>
              <a:rPr lang="en-US" altLang="zh-CN"/>
              <a:t>key</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00025"/>
            <a:ext cx="4426585" cy="523240"/>
          </a:xfrm>
        </p:spPr>
        <p:txBody>
          <a:bodyPr>
            <a:normAutofit fontScale="90000"/>
          </a:bodyPr>
          <a:p>
            <a:r>
              <a:rPr lang="en-US" altLang="zh-CN" sz="3200">
                <a:latin typeface="PingFang SC Regular" panose="020B0400000000000000" charset="-122"/>
                <a:ea typeface="PingFang SC Regular" panose="020B0400000000000000" charset="-122"/>
                <a:sym typeface="+mn-ea"/>
              </a:rPr>
              <a:t>MutableKeys </a:t>
            </a:r>
            <a:r>
              <a:rPr lang="zh-CN" altLang="en-US" sz="3200">
                <a:latin typeface="PingFang SC Regular" panose="020B0400000000000000" charset="-122"/>
                <a:ea typeface="PingFang SC Regular" panose="020B0400000000000000" charset="-122"/>
                <a:sym typeface="+mn-ea"/>
              </a:rPr>
              <a:t>分解步骤</a:t>
            </a:r>
            <a:r>
              <a:rPr lang="en-US" altLang="zh-CN" sz="3200">
                <a:latin typeface="PingFang SC Regular" panose="020B0400000000000000" charset="-122"/>
                <a:ea typeface="PingFang SC Regular" panose="020B0400000000000000" charset="-122"/>
                <a:sym typeface="+mn-ea"/>
              </a:rPr>
              <a:t>1</a:t>
            </a:r>
            <a:endParaRPr lang="en-US" altLang="zh-CN"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792480" y="1189355"/>
            <a:ext cx="5314315" cy="398780"/>
          </a:xfrm>
          <a:prstGeom prst="rect">
            <a:avLst/>
          </a:prstGeom>
          <a:noFill/>
        </p:spPr>
        <p:txBody>
          <a:bodyPr wrap="square" rtlCol="0" anchor="t">
            <a:spAutoFit/>
          </a:bodyPr>
          <a:p>
            <a:r>
              <a:rPr lang="zh-CN" altLang="en-US" sz="2000"/>
              <a:t>第一步，先理解只读和非只读的一些特性</a:t>
            </a:r>
            <a:endParaRPr lang="zh-CN" altLang="en-US" sz="2000"/>
          </a:p>
        </p:txBody>
      </p:sp>
      <p:pic>
        <p:nvPicPr>
          <p:cNvPr id="4" name="图片 3"/>
          <p:cNvPicPr>
            <a:picLocks noChangeAspect="1"/>
          </p:cNvPicPr>
          <p:nvPr/>
        </p:nvPicPr>
        <p:blipFill>
          <a:blip r:embed="rId3"/>
          <a:stretch>
            <a:fillRect/>
          </a:stretch>
        </p:blipFill>
        <p:spPr>
          <a:xfrm>
            <a:off x="6717030" y="0"/>
            <a:ext cx="5474970" cy="6857365"/>
          </a:xfrm>
          <a:prstGeom prst="rect">
            <a:avLst/>
          </a:prstGeom>
        </p:spPr>
      </p:pic>
      <p:sp>
        <p:nvSpPr>
          <p:cNvPr id="6" name="文本框 5"/>
          <p:cNvSpPr txBox="1"/>
          <p:nvPr/>
        </p:nvSpPr>
        <p:spPr>
          <a:xfrm>
            <a:off x="713105" y="1768475"/>
            <a:ext cx="5665470" cy="4799965"/>
          </a:xfrm>
          <a:prstGeom prst="rect">
            <a:avLst/>
          </a:prstGeom>
          <a:noFill/>
        </p:spPr>
        <p:txBody>
          <a:bodyPr wrap="square" rtlCol="0" anchor="t">
            <a:spAutoFit/>
          </a:bodyPr>
          <a:p>
            <a:r>
              <a:rPr lang="zh-CN" altLang="en-US"/>
              <a:t>可以看到：</a:t>
            </a:r>
            <a:endParaRPr lang="zh-CN" altLang="en-US"/>
          </a:p>
          <a:p>
            <a:r>
              <a:rPr lang="zh-CN" altLang="en-US">
                <a:solidFill>
                  <a:srgbClr val="C00000"/>
                </a:solidFill>
              </a:rPr>
              <a:t>RType1</a:t>
            </a:r>
            <a:r>
              <a:rPr lang="zh-CN" altLang="en-US"/>
              <a:t>和</a:t>
            </a:r>
            <a:r>
              <a:rPr lang="zh-CN" altLang="en-US">
                <a:solidFill>
                  <a:srgbClr val="C00000"/>
                </a:solidFill>
              </a:rPr>
              <a:t>RType2</a:t>
            </a:r>
            <a:r>
              <a:rPr lang="zh-CN" altLang="en-US"/>
              <a:t>的参数为非只读的属性时，</a:t>
            </a:r>
            <a:r>
              <a:rPr lang="zh-CN" altLang="en-US">
                <a:solidFill>
                  <a:srgbClr val="C00000"/>
                </a:solidFill>
              </a:rPr>
              <a:t>R1</a:t>
            </a:r>
            <a:r>
              <a:rPr lang="zh-CN" altLang="en-US"/>
              <a:t>和</a:t>
            </a:r>
            <a:r>
              <a:rPr lang="zh-CN" altLang="en-US">
                <a:solidFill>
                  <a:srgbClr val="C00000"/>
                </a:solidFill>
              </a:rPr>
              <a:t>R2</a:t>
            </a:r>
            <a:r>
              <a:rPr lang="zh-CN" altLang="en-US"/>
              <a:t>的结果是一样的；</a:t>
            </a:r>
            <a:r>
              <a:rPr lang="zh-CN" altLang="en-US">
                <a:solidFill>
                  <a:srgbClr val="C00000"/>
                </a:solidFill>
              </a:rPr>
              <a:t>RType1</a:t>
            </a:r>
            <a:r>
              <a:rPr lang="zh-CN" altLang="en-US"/>
              <a:t>和</a:t>
            </a:r>
            <a:r>
              <a:rPr lang="zh-CN" altLang="en-US">
                <a:solidFill>
                  <a:srgbClr val="C00000"/>
                </a:solidFill>
              </a:rPr>
              <a:t>RType2</a:t>
            </a:r>
            <a:r>
              <a:rPr lang="zh-CN" altLang="en-US"/>
              <a:t>的参数为只读的属性时，得到的结果</a:t>
            </a:r>
            <a:r>
              <a:rPr lang="zh-CN" altLang="en-US">
                <a:solidFill>
                  <a:srgbClr val="C00000"/>
                </a:solidFill>
              </a:rPr>
              <a:t>R3</a:t>
            </a:r>
            <a:r>
              <a:rPr lang="zh-CN" altLang="en-US"/>
              <a:t>是只读的，</a:t>
            </a:r>
            <a:r>
              <a:rPr lang="zh-CN" altLang="en-US">
                <a:solidFill>
                  <a:srgbClr val="C00000"/>
                </a:solidFill>
              </a:rPr>
              <a:t>R4</a:t>
            </a:r>
            <a:r>
              <a:rPr lang="zh-CN" altLang="en-US"/>
              <a:t>是非只读的。所以，这里要敲个重点了：</a:t>
            </a:r>
            <a:endParaRPr lang="zh-CN" altLang="en-US"/>
          </a:p>
          <a:p>
            <a:endParaRPr lang="zh-CN" altLang="en-US"/>
          </a:p>
          <a:p>
            <a:r>
              <a:rPr lang="en-US" altLang="zh-CN"/>
              <a:t>-    </a:t>
            </a:r>
            <a:r>
              <a:rPr lang="zh-CN" altLang="en-US">
                <a:solidFill>
                  <a:srgbClr val="C00000"/>
                </a:solidFill>
              </a:rPr>
              <a:t>[P in Keyof T]</a:t>
            </a:r>
            <a:r>
              <a:rPr lang="zh-CN" altLang="en-US"/>
              <a:t>是映射类型，而映射是同态的，同态即会拷贝原有的属性修饰符等。可以参考R0的例子。</a:t>
            </a:r>
            <a:endParaRPr lang="zh-CN" altLang="en-US"/>
          </a:p>
          <a:p>
            <a:endParaRPr lang="zh-CN" altLang="en-US"/>
          </a:p>
          <a:p>
            <a:r>
              <a:rPr lang="en-US" altLang="zh-CN"/>
              <a:t>-    </a:t>
            </a:r>
            <a:r>
              <a:rPr lang="zh-CN" altLang="en-US"/>
              <a:t>映射类型上的</a:t>
            </a:r>
            <a:r>
              <a:rPr lang="zh-CN" altLang="en-US">
                <a:solidFill>
                  <a:srgbClr val="C00000"/>
                </a:solidFill>
              </a:rPr>
              <a:t>-readonly</a:t>
            </a:r>
            <a:r>
              <a:rPr lang="zh-CN" altLang="en-US"/>
              <a:t>表示为</a:t>
            </a:r>
            <a:r>
              <a:rPr lang="zh-CN" altLang="en-US">
                <a:solidFill>
                  <a:srgbClr val="C00000"/>
                </a:solidFill>
              </a:rPr>
              <a:t>非只读</a:t>
            </a:r>
            <a:r>
              <a:rPr lang="zh-CN" altLang="en-US"/>
              <a:t>，或者可以理解为</a:t>
            </a:r>
            <a:r>
              <a:rPr lang="zh-CN" altLang="en-US">
                <a:solidFill>
                  <a:srgbClr val="C00000"/>
                </a:solidFill>
              </a:rPr>
              <a:t>去掉只读</a:t>
            </a:r>
            <a:r>
              <a:rPr lang="zh-CN" altLang="en-US"/>
              <a:t>。对于</a:t>
            </a:r>
            <a:r>
              <a:rPr lang="zh-CN" altLang="en-US">
                <a:solidFill>
                  <a:srgbClr val="C00000"/>
                </a:solidFill>
              </a:rPr>
              <a:t>只读属性</a:t>
            </a:r>
            <a:r>
              <a:rPr lang="zh-CN" altLang="en-US"/>
              <a:t>加上</a:t>
            </a:r>
            <a:r>
              <a:rPr lang="zh-CN" altLang="en-US">
                <a:solidFill>
                  <a:srgbClr val="C00000"/>
                </a:solidFill>
              </a:rPr>
              <a:t>-readonly</a:t>
            </a:r>
            <a:r>
              <a:rPr lang="zh-CN" altLang="en-US"/>
              <a:t>变成了</a:t>
            </a:r>
            <a:r>
              <a:rPr lang="zh-CN" altLang="en-US">
                <a:solidFill>
                  <a:srgbClr val="C00000"/>
                </a:solidFill>
              </a:rPr>
              <a:t>非只读属性</a:t>
            </a:r>
            <a:r>
              <a:rPr lang="zh-CN" altLang="en-US"/>
              <a:t>，而对</a:t>
            </a:r>
            <a:r>
              <a:rPr lang="zh-CN" altLang="en-US">
                <a:solidFill>
                  <a:srgbClr val="C00000"/>
                </a:solidFill>
              </a:rPr>
              <a:t>非只读属性</a:t>
            </a:r>
            <a:r>
              <a:rPr lang="zh-CN" altLang="en-US"/>
              <a:t>加上</a:t>
            </a:r>
            <a:r>
              <a:rPr lang="zh-CN" altLang="en-US">
                <a:solidFill>
                  <a:srgbClr val="C00000"/>
                </a:solidFill>
              </a:rPr>
              <a:t>-readonly</a:t>
            </a:r>
            <a:r>
              <a:rPr lang="zh-CN" altLang="en-US"/>
              <a:t>后还是</a:t>
            </a:r>
            <a:r>
              <a:rPr lang="zh-CN" altLang="en-US">
                <a:solidFill>
                  <a:srgbClr val="C00000"/>
                </a:solidFill>
              </a:rPr>
              <a:t>非只读</a:t>
            </a:r>
            <a:r>
              <a:rPr lang="zh-CN" altLang="en-US"/>
              <a:t>。</a:t>
            </a:r>
            <a:endParaRPr lang="zh-CN" altLang="en-US"/>
          </a:p>
          <a:p>
            <a:endParaRPr lang="zh-CN" altLang="en-US"/>
          </a:p>
          <a:p>
            <a:r>
              <a:rPr lang="zh-CN" altLang="en-US"/>
              <a:t>一种常见的使用方式，比如你想把属性变成都是非只读的，不能前面不加修饰符（虽然不写就表示非只读），但是要考虑到</a:t>
            </a:r>
            <a:r>
              <a:rPr lang="zh-CN" altLang="en-US">
                <a:solidFill>
                  <a:srgbClr val="C00000"/>
                </a:solidFill>
              </a:rPr>
              <a:t>同态拷贝属性和修饰符</a:t>
            </a:r>
            <a:r>
              <a:rPr lang="zh-CN" altLang="en-US"/>
              <a:t>的问题。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en-US" altLang="zh-CN" sz="3200">
                <a:latin typeface="PingFang SC Regular" panose="020B0400000000000000" charset="-122"/>
                <a:ea typeface="PingFang SC Regular" panose="020B0400000000000000" charset="-122"/>
                <a:sym typeface="+mn-ea"/>
              </a:rPr>
              <a:t>MutableKeys </a:t>
            </a:r>
            <a:r>
              <a:rPr lang="zh-CN" altLang="en-US" sz="3200">
                <a:latin typeface="PingFang SC Regular" panose="020B0400000000000000" charset="-122"/>
                <a:ea typeface="PingFang SC Regular" panose="020B0400000000000000" charset="-122"/>
                <a:sym typeface="+mn-ea"/>
              </a:rPr>
              <a:t>分解步骤</a:t>
            </a:r>
            <a:r>
              <a:rPr lang="en-US" altLang="zh-CN" sz="3200">
                <a:latin typeface="PingFang SC Regular" panose="020B0400000000000000" charset="-122"/>
                <a:ea typeface="PingFang SC Regular" panose="020B0400000000000000" charset="-122"/>
                <a:sym typeface="+mn-ea"/>
              </a:rPr>
              <a:t>2 - </a:t>
            </a:r>
            <a:r>
              <a:rPr lang="zh-CN" altLang="en-US" sz="3200">
                <a:sym typeface="+mn-ea"/>
              </a:rPr>
              <a:t>解析IfEquals</a:t>
            </a:r>
            <a:r>
              <a:rPr lang="en-US" altLang="zh-CN" sz="3200">
                <a:sym typeface="+mn-ea"/>
              </a:rPr>
              <a:t>1</a:t>
            </a:r>
            <a:endParaRPr lang="en-US" altLang="zh-CN"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6" name="文本框 5"/>
          <p:cNvSpPr txBox="1"/>
          <p:nvPr/>
        </p:nvSpPr>
        <p:spPr>
          <a:xfrm>
            <a:off x="224790" y="873760"/>
            <a:ext cx="6916420" cy="645160"/>
          </a:xfrm>
          <a:prstGeom prst="rect">
            <a:avLst/>
          </a:prstGeom>
          <a:noFill/>
        </p:spPr>
        <p:txBody>
          <a:bodyPr wrap="square" rtlCol="0" anchor="t">
            <a:spAutoFit/>
          </a:bodyPr>
          <a:p>
            <a:r>
              <a:rPr lang="zh-CN" altLang="en-US">
                <a:solidFill>
                  <a:srgbClr val="C00000"/>
                </a:solidFill>
              </a:rPr>
              <a:t>IfEquals</a:t>
            </a:r>
            <a:r>
              <a:rPr lang="zh-CN" altLang="en-US"/>
              <a:t>用于判断类型X和Y是否相同，相等则返回</a:t>
            </a:r>
            <a:r>
              <a:rPr lang="zh-CN" altLang="en-US">
                <a:solidFill>
                  <a:srgbClr val="C00000"/>
                </a:solidFill>
              </a:rPr>
              <a:t>A</a:t>
            </a:r>
            <a:r>
              <a:rPr lang="zh-CN" altLang="en-US"/>
              <a:t>，否则返回</a:t>
            </a:r>
            <a:r>
              <a:rPr lang="zh-CN" altLang="en-US">
                <a:solidFill>
                  <a:srgbClr val="C00000"/>
                </a:solidFill>
              </a:rPr>
              <a:t>B</a:t>
            </a:r>
            <a:r>
              <a:rPr lang="zh-CN" altLang="en-US"/>
              <a:t>。这个函数是比较难的，也别怕啦，下面讲完就妥妥的明白啦~</a:t>
            </a:r>
            <a:endParaRPr lang="zh-CN" altLang="en-US"/>
          </a:p>
        </p:txBody>
      </p:sp>
      <p:pic>
        <p:nvPicPr>
          <p:cNvPr id="7" name="图片 6"/>
          <p:cNvPicPr>
            <a:picLocks noChangeAspect="1"/>
          </p:cNvPicPr>
          <p:nvPr/>
        </p:nvPicPr>
        <p:blipFill>
          <a:blip r:embed="rId3"/>
          <a:stretch>
            <a:fillRect/>
          </a:stretch>
        </p:blipFill>
        <p:spPr>
          <a:xfrm>
            <a:off x="224790" y="1687830"/>
            <a:ext cx="6468745" cy="1733550"/>
          </a:xfrm>
          <a:prstGeom prst="rect">
            <a:avLst/>
          </a:prstGeom>
        </p:spPr>
      </p:pic>
      <p:pic>
        <p:nvPicPr>
          <p:cNvPr id="9" name="图片 8"/>
          <p:cNvPicPr>
            <a:picLocks noChangeAspect="1"/>
          </p:cNvPicPr>
          <p:nvPr/>
        </p:nvPicPr>
        <p:blipFill>
          <a:blip r:embed="rId4"/>
          <a:stretch>
            <a:fillRect/>
          </a:stretch>
        </p:blipFill>
        <p:spPr>
          <a:xfrm>
            <a:off x="224790" y="3590290"/>
            <a:ext cx="7661275" cy="3187065"/>
          </a:xfrm>
          <a:prstGeom prst="rect">
            <a:avLst/>
          </a:prstGeom>
        </p:spPr>
      </p:pic>
      <p:pic>
        <p:nvPicPr>
          <p:cNvPr id="10" name="图片 9"/>
          <p:cNvPicPr>
            <a:picLocks noChangeAspect="1"/>
          </p:cNvPicPr>
          <p:nvPr/>
        </p:nvPicPr>
        <p:blipFill>
          <a:blip r:embed="rId5"/>
          <a:stretch>
            <a:fillRect/>
          </a:stretch>
        </p:blipFill>
        <p:spPr>
          <a:xfrm>
            <a:off x="7941945" y="2990215"/>
            <a:ext cx="4250055" cy="1918335"/>
          </a:xfrm>
          <a:prstGeom prst="rect">
            <a:avLst/>
          </a:prstGeom>
        </p:spPr>
      </p:pic>
      <p:sp>
        <p:nvSpPr>
          <p:cNvPr id="11" name="文本框 10"/>
          <p:cNvSpPr txBox="1"/>
          <p:nvPr/>
        </p:nvSpPr>
        <p:spPr>
          <a:xfrm>
            <a:off x="7941945" y="5095875"/>
            <a:ext cx="4250055" cy="1014730"/>
          </a:xfrm>
          <a:prstGeom prst="rect">
            <a:avLst/>
          </a:prstGeom>
          <a:noFill/>
        </p:spPr>
        <p:txBody>
          <a:bodyPr wrap="square" rtlCol="0" anchor="t">
            <a:spAutoFit/>
          </a:bodyPr>
          <a:p>
            <a:r>
              <a:rPr lang="zh-CN" altLang="en-US" sz="2000"/>
              <a:t>是不是很奇怪，为什么能推导出</a:t>
            </a:r>
            <a:r>
              <a:rPr lang="zh-CN" altLang="en-US" sz="2000">
                <a:solidFill>
                  <a:srgbClr val="C00000"/>
                </a:solidFill>
              </a:rPr>
              <a:t>A</a:t>
            </a:r>
            <a:r>
              <a:rPr lang="zh-CN" altLang="en-US" sz="2000"/>
              <a:t>和</a:t>
            </a:r>
            <a:r>
              <a:rPr lang="zh-CN" altLang="en-US" sz="2000">
                <a:solidFill>
                  <a:srgbClr val="C00000"/>
                </a:solidFill>
              </a:rPr>
              <a:t>B</a:t>
            </a:r>
            <a:r>
              <a:rPr lang="zh-CN" altLang="en-US" sz="2000"/>
              <a:t>类型是不一样的？下一页告诉你答案</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en-US" altLang="zh-CN" sz="3200">
                <a:latin typeface="PingFang SC Regular" panose="020B0400000000000000" charset="-122"/>
                <a:ea typeface="PingFang SC Regular" panose="020B0400000000000000" charset="-122"/>
                <a:sym typeface="+mn-ea"/>
              </a:rPr>
              <a:t>MutableKeys </a:t>
            </a:r>
            <a:r>
              <a:rPr lang="zh-CN" altLang="en-US" sz="3200">
                <a:latin typeface="PingFang SC Regular" panose="020B0400000000000000" charset="-122"/>
                <a:ea typeface="PingFang SC Regular" panose="020B0400000000000000" charset="-122"/>
                <a:sym typeface="+mn-ea"/>
              </a:rPr>
              <a:t>分解步骤</a:t>
            </a:r>
            <a:r>
              <a:rPr lang="en-US" altLang="zh-CN" sz="3200">
                <a:latin typeface="PingFang SC Regular" panose="020B0400000000000000" charset="-122"/>
                <a:ea typeface="PingFang SC Regular" panose="020B0400000000000000" charset="-122"/>
                <a:sym typeface="+mn-ea"/>
              </a:rPr>
              <a:t>2 - </a:t>
            </a:r>
            <a:r>
              <a:rPr lang="zh-CN" altLang="en-US" sz="3200">
                <a:sym typeface="+mn-ea"/>
              </a:rPr>
              <a:t>解析IfEquals</a:t>
            </a:r>
            <a:r>
              <a:rPr lang="en-US" altLang="zh-CN" sz="3200">
                <a:sym typeface="+mn-ea"/>
              </a:rPr>
              <a:t>2</a:t>
            </a:r>
            <a:endParaRPr lang="en-US" altLang="zh-CN"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4" name="文本框 3"/>
          <p:cNvSpPr txBox="1"/>
          <p:nvPr/>
        </p:nvSpPr>
        <p:spPr>
          <a:xfrm>
            <a:off x="10460355" y="6138545"/>
            <a:ext cx="1553210" cy="368300"/>
          </a:xfrm>
          <a:prstGeom prst="rect">
            <a:avLst/>
          </a:prstGeom>
          <a:noFill/>
        </p:spPr>
        <p:txBody>
          <a:bodyPr wrap="square" rtlCol="0" anchor="t">
            <a:spAutoFit/>
          </a:bodyPr>
          <a:p>
            <a:r>
              <a:rPr lang="zh-CN" altLang="en-US">
                <a:hlinkClick r:id="rId3" action="ppaction://hlinkfile"/>
              </a:rPr>
              <a:t>参考链接</a:t>
            </a:r>
            <a:r>
              <a:rPr lang="zh-CN" altLang="en-US"/>
              <a:t> </a:t>
            </a:r>
            <a:endParaRPr lang="zh-CN" altLang="en-US"/>
          </a:p>
        </p:txBody>
      </p:sp>
      <p:pic>
        <p:nvPicPr>
          <p:cNvPr id="8" name="图片 7"/>
          <p:cNvPicPr>
            <a:picLocks noChangeAspect="1"/>
          </p:cNvPicPr>
          <p:nvPr/>
        </p:nvPicPr>
        <p:blipFill>
          <a:blip r:embed="rId4"/>
          <a:stretch>
            <a:fillRect/>
          </a:stretch>
        </p:blipFill>
        <p:spPr>
          <a:xfrm>
            <a:off x="948690" y="705485"/>
            <a:ext cx="9047480" cy="615251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en-US" altLang="zh-CN" sz="3200">
                <a:latin typeface="PingFang SC Regular" panose="020B0400000000000000" charset="-122"/>
                <a:ea typeface="PingFang SC Regular" panose="020B0400000000000000" charset="-122"/>
                <a:sym typeface="+mn-ea"/>
              </a:rPr>
              <a:t>MutableKeys </a:t>
            </a:r>
            <a:r>
              <a:rPr lang="zh-CN" altLang="en-US" sz="3200">
                <a:latin typeface="PingFang SC Regular" panose="020B0400000000000000" charset="-122"/>
                <a:ea typeface="PingFang SC Regular" panose="020B0400000000000000" charset="-122"/>
                <a:sym typeface="+mn-ea"/>
              </a:rPr>
              <a:t>分解步骤</a:t>
            </a:r>
            <a:r>
              <a:rPr lang="en-US" altLang="zh-CN" sz="3200">
                <a:latin typeface="PingFang SC Regular" panose="020B0400000000000000" charset="-122"/>
                <a:ea typeface="PingFang SC Regular" panose="020B0400000000000000" charset="-122"/>
                <a:sym typeface="+mn-ea"/>
              </a:rPr>
              <a:t>2 - </a:t>
            </a:r>
            <a:r>
              <a:rPr lang="zh-CN" altLang="en-US" sz="3200">
                <a:sym typeface="+mn-ea"/>
              </a:rPr>
              <a:t>解析IfEquals</a:t>
            </a:r>
            <a:r>
              <a:rPr lang="en-US" altLang="zh-CN" sz="3200">
                <a:sym typeface="+mn-ea"/>
              </a:rPr>
              <a:t>3</a:t>
            </a:r>
            <a:endParaRPr lang="en-US" altLang="zh-CN"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13" name="图片 12"/>
          <p:cNvPicPr>
            <a:picLocks noChangeAspect="1"/>
          </p:cNvPicPr>
          <p:nvPr/>
        </p:nvPicPr>
        <p:blipFill>
          <a:blip r:embed="rId3"/>
          <a:stretch>
            <a:fillRect/>
          </a:stretch>
        </p:blipFill>
        <p:spPr>
          <a:xfrm>
            <a:off x="949325" y="824230"/>
            <a:ext cx="10737215" cy="586613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en-US" altLang="zh-CN" sz="3200">
                <a:latin typeface="PingFang SC Regular" panose="020B0400000000000000" charset="-122"/>
                <a:ea typeface="PingFang SC Regular" panose="020B0400000000000000" charset="-122"/>
                <a:sym typeface="+mn-ea"/>
              </a:rPr>
              <a:t>MutableKeys </a:t>
            </a:r>
            <a:r>
              <a:rPr lang="zh-CN" altLang="en-US" sz="3200">
                <a:latin typeface="PingFang SC Regular" panose="020B0400000000000000" charset="-122"/>
                <a:ea typeface="PingFang SC Regular" panose="020B0400000000000000" charset="-122"/>
                <a:sym typeface="+mn-ea"/>
              </a:rPr>
              <a:t>分解步骤</a:t>
            </a:r>
            <a:r>
              <a:rPr lang="en-US" altLang="zh-CN" sz="3200">
                <a:latin typeface="PingFang SC Regular" panose="020B0400000000000000" charset="-122"/>
                <a:ea typeface="PingFang SC Regular" panose="020B0400000000000000" charset="-122"/>
                <a:sym typeface="+mn-ea"/>
              </a:rPr>
              <a:t>3 - </a:t>
            </a:r>
            <a:r>
              <a:rPr sz="3200">
                <a:sym typeface="+mn-ea"/>
              </a:rPr>
              <a:t>解析MutableKeys实现逻辑</a:t>
            </a:r>
            <a:endParaRPr sz="3200">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4" name="图片 3"/>
          <p:cNvPicPr>
            <a:picLocks noChangeAspect="1"/>
          </p:cNvPicPr>
          <p:nvPr/>
        </p:nvPicPr>
        <p:blipFill>
          <a:blip r:embed="rId3"/>
          <a:stretch>
            <a:fillRect/>
          </a:stretch>
        </p:blipFill>
        <p:spPr>
          <a:xfrm>
            <a:off x="7649845" y="2149475"/>
            <a:ext cx="4542155" cy="2938145"/>
          </a:xfrm>
          <a:prstGeom prst="rect">
            <a:avLst/>
          </a:prstGeom>
        </p:spPr>
      </p:pic>
      <p:pic>
        <p:nvPicPr>
          <p:cNvPr id="6" name="图片 5"/>
          <p:cNvPicPr>
            <a:picLocks noChangeAspect="1"/>
          </p:cNvPicPr>
          <p:nvPr/>
        </p:nvPicPr>
        <p:blipFill>
          <a:blip r:embed="rId4"/>
          <a:stretch>
            <a:fillRect/>
          </a:stretch>
        </p:blipFill>
        <p:spPr>
          <a:xfrm>
            <a:off x="0" y="847725"/>
            <a:ext cx="7750810" cy="54108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sz="3200">
                <a:sym typeface="+mn-ea"/>
              </a:rPr>
              <a:t>Overwrite</a:t>
            </a:r>
            <a:endParaRPr sz="3200">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946150"/>
            <a:ext cx="10502900" cy="368300"/>
          </a:xfrm>
          <a:prstGeom prst="rect">
            <a:avLst/>
          </a:prstGeom>
          <a:noFill/>
        </p:spPr>
        <p:txBody>
          <a:bodyPr wrap="square" rtlCol="0" anchor="t">
            <a:spAutoFit/>
          </a:bodyPr>
          <a:p>
            <a:r>
              <a:rPr lang="zh-CN" altLang="en-US">
                <a:solidFill>
                  <a:srgbClr val="C00000"/>
                </a:solidFill>
              </a:rPr>
              <a:t>Overwrite&lt;T, U&gt;</a:t>
            </a:r>
            <a:r>
              <a:rPr lang="zh-CN" altLang="en-US"/>
              <a:t>从</a:t>
            </a:r>
            <a:r>
              <a:rPr lang="zh-CN" altLang="en-US">
                <a:solidFill>
                  <a:srgbClr val="C00000"/>
                </a:solidFill>
              </a:rPr>
              <a:t>U</a:t>
            </a:r>
            <a:r>
              <a:rPr lang="zh-CN" altLang="en-US"/>
              <a:t>中的同名属性的类型覆盖</a:t>
            </a:r>
            <a:r>
              <a:rPr lang="zh-CN" altLang="en-US">
                <a:solidFill>
                  <a:srgbClr val="C00000"/>
                </a:solidFill>
              </a:rPr>
              <a:t>T</a:t>
            </a:r>
            <a:r>
              <a:rPr lang="zh-CN" altLang="en-US"/>
              <a:t>中的同名属性类型。(后者中的同名属性覆盖前者)</a:t>
            </a:r>
            <a:endParaRPr lang="zh-CN" altLang="en-US"/>
          </a:p>
        </p:txBody>
      </p:sp>
      <p:pic>
        <p:nvPicPr>
          <p:cNvPr id="4" name="图片 3"/>
          <p:cNvPicPr>
            <a:picLocks noChangeAspect="1"/>
          </p:cNvPicPr>
          <p:nvPr/>
        </p:nvPicPr>
        <p:blipFill>
          <a:blip r:embed="rId3"/>
          <a:stretch>
            <a:fillRect/>
          </a:stretch>
        </p:blipFill>
        <p:spPr>
          <a:xfrm>
            <a:off x="126365" y="1555750"/>
            <a:ext cx="8378825" cy="4577715"/>
          </a:xfrm>
          <a:prstGeom prst="rect">
            <a:avLst/>
          </a:prstGeom>
        </p:spPr>
      </p:pic>
      <p:sp>
        <p:nvSpPr>
          <p:cNvPr id="6" name="文本框 5"/>
          <p:cNvSpPr txBox="1"/>
          <p:nvPr/>
        </p:nvSpPr>
        <p:spPr>
          <a:xfrm>
            <a:off x="8648065" y="1333500"/>
            <a:ext cx="3329305" cy="5077460"/>
          </a:xfrm>
          <a:prstGeom prst="rect">
            <a:avLst/>
          </a:prstGeom>
          <a:noFill/>
        </p:spPr>
        <p:txBody>
          <a:bodyPr wrap="square" rtlCol="0" anchor="t">
            <a:spAutoFit/>
          </a:bodyPr>
          <a:p>
            <a:r>
              <a:rPr lang="zh-CN" altLang="en-US"/>
              <a:t>首先约束 </a:t>
            </a:r>
            <a:r>
              <a:rPr lang="zh-CN" altLang="en-US">
                <a:solidFill>
                  <a:srgbClr val="C00000"/>
                </a:solidFill>
              </a:rPr>
              <a:t>T </a:t>
            </a:r>
            <a:r>
              <a:rPr lang="zh-CN" altLang="en-US"/>
              <a:t>和 </a:t>
            </a:r>
            <a:r>
              <a:rPr lang="zh-CN" altLang="en-US">
                <a:solidFill>
                  <a:srgbClr val="C00000"/>
                </a:solidFill>
              </a:rPr>
              <a:t>U </a:t>
            </a:r>
            <a:r>
              <a:rPr lang="zh-CN" altLang="en-US"/>
              <a:t>这两个参数都是</a:t>
            </a:r>
            <a:r>
              <a:rPr lang="zh-CN" altLang="en-US">
                <a:solidFill>
                  <a:srgbClr val="C00000"/>
                </a:solidFill>
              </a:rPr>
              <a:t>object</a:t>
            </a:r>
            <a:endParaRPr lang="zh-CN" altLang="en-US"/>
          </a:p>
          <a:p>
            <a:endParaRPr lang="zh-CN" altLang="en-US"/>
          </a:p>
          <a:p>
            <a:r>
              <a:rPr lang="zh-CN" altLang="en-US"/>
              <a:t>借助一个参数 </a:t>
            </a:r>
            <a:r>
              <a:rPr lang="zh-CN" altLang="en-US">
                <a:solidFill>
                  <a:srgbClr val="C00000"/>
                </a:solidFill>
              </a:rPr>
              <a:t>I </a:t>
            </a:r>
            <a:r>
              <a:rPr lang="zh-CN" altLang="en-US"/>
              <a:t>的默认值作为实现过程，使用的时候不需要传递 </a:t>
            </a:r>
            <a:r>
              <a:rPr lang="zh-CN" altLang="en-US">
                <a:solidFill>
                  <a:srgbClr val="C00000"/>
                </a:solidFill>
              </a:rPr>
              <a:t>I</a:t>
            </a:r>
            <a:r>
              <a:rPr lang="zh-CN" altLang="en-US"/>
              <a:t> 参数（只是辅助实现的）</a:t>
            </a:r>
            <a:endParaRPr lang="zh-CN" altLang="en-US"/>
          </a:p>
          <a:p>
            <a:r>
              <a:rPr lang="zh-CN" altLang="en-US"/>
              <a:t>通过 </a:t>
            </a:r>
            <a:r>
              <a:rPr lang="zh-CN" altLang="en-US">
                <a:solidFill>
                  <a:srgbClr val="C00000"/>
                </a:solidFill>
              </a:rPr>
              <a:t>Diff&lt;T, U&gt; </a:t>
            </a:r>
            <a:r>
              <a:rPr lang="zh-CN" altLang="en-US"/>
              <a:t>获取到存在于</a:t>
            </a:r>
            <a:r>
              <a:rPr lang="zh-CN" altLang="en-US">
                <a:solidFill>
                  <a:srgbClr val="C00000"/>
                </a:solidFill>
              </a:rPr>
              <a:t>T</a:t>
            </a:r>
            <a:r>
              <a:rPr lang="zh-CN" altLang="en-US"/>
              <a:t>但是不存在于</a:t>
            </a:r>
            <a:r>
              <a:rPr lang="zh-CN" altLang="en-US">
                <a:solidFill>
                  <a:srgbClr val="C00000"/>
                </a:solidFill>
              </a:rPr>
              <a:t>U</a:t>
            </a:r>
            <a:r>
              <a:rPr lang="zh-CN" altLang="en-US"/>
              <a:t>中的key和其类型。（即获取</a:t>
            </a:r>
            <a:r>
              <a:rPr lang="zh-CN" altLang="en-US">
                <a:solidFill>
                  <a:srgbClr val="C00000"/>
                </a:solidFill>
              </a:rPr>
              <a:t>T</a:t>
            </a:r>
            <a:r>
              <a:rPr lang="zh-CN" altLang="en-US"/>
              <a:t>自己特有key和类型）。</a:t>
            </a:r>
            <a:endParaRPr lang="zh-CN" altLang="en-US"/>
          </a:p>
          <a:p>
            <a:endParaRPr lang="zh-CN" altLang="en-US"/>
          </a:p>
          <a:p>
            <a:r>
              <a:rPr lang="zh-CN" altLang="en-US"/>
              <a:t>通过</a:t>
            </a:r>
            <a:r>
              <a:rPr lang="zh-CN" altLang="en-US">
                <a:solidFill>
                  <a:srgbClr val="C00000"/>
                </a:solidFill>
              </a:rPr>
              <a:t> Intersection&lt;U, T&gt; </a:t>
            </a:r>
            <a:r>
              <a:rPr lang="zh-CN" altLang="en-US"/>
              <a:t>获取 </a:t>
            </a:r>
            <a:r>
              <a:rPr lang="zh-CN" altLang="en-US">
                <a:solidFill>
                  <a:srgbClr val="C00000"/>
                </a:solidFill>
              </a:rPr>
              <a:t>U </a:t>
            </a:r>
            <a:r>
              <a:rPr lang="zh-CN" altLang="en-US"/>
              <a:t>和 </a:t>
            </a:r>
            <a:r>
              <a:rPr lang="zh-CN" altLang="en-US">
                <a:solidFill>
                  <a:srgbClr val="C00000"/>
                </a:solidFill>
              </a:rPr>
              <a:t>T </a:t>
            </a:r>
            <a:r>
              <a:rPr lang="zh-CN" altLang="en-US"/>
              <a:t>共有的key以及该key在</a:t>
            </a:r>
            <a:r>
              <a:rPr lang="zh-CN" altLang="en-US">
                <a:solidFill>
                  <a:srgbClr val="C00000"/>
                </a:solidFill>
              </a:rPr>
              <a:t>U</a:t>
            </a:r>
            <a:r>
              <a:rPr lang="zh-CN" altLang="en-US"/>
              <a:t> 中的类型。即获取后者同名key已经类型。</a:t>
            </a:r>
            <a:endParaRPr lang="zh-CN" altLang="en-US"/>
          </a:p>
          <a:p>
            <a:endParaRPr lang="zh-CN" altLang="en-US"/>
          </a:p>
          <a:p>
            <a:r>
              <a:rPr lang="zh-CN" altLang="en-US"/>
              <a:t>最后通过</a:t>
            </a:r>
            <a:r>
              <a:rPr lang="zh-CN" altLang="en-US">
                <a:solidFill>
                  <a:srgbClr val="C00000"/>
                </a:solidFill>
              </a:rPr>
              <a:t>交叉类型</a:t>
            </a:r>
            <a:r>
              <a:rPr lang="zh-CN" altLang="en-US"/>
              <a:t>进行合并，从而曲线救国实现了覆盖操作。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en-US" sz="3200">
                <a:latin typeface="PingFang SC Regular" panose="020B0400000000000000" charset="-122"/>
                <a:ea typeface="PingFang SC Regular" panose="020B0400000000000000" charset="-122"/>
                <a:sym typeface="+mn-ea"/>
              </a:rPr>
              <a:t>Assign</a:t>
            </a:r>
            <a:endParaRPr 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855345"/>
            <a:ext cx="10563860" cy="368300"/>
          </a:xfrm>
          <a:prstGeom prst="rect">
            <a:avLst/>
          </a:prstGeom>
          <a:noFill/>
        </p:spPr>
        <p:txBody>
          <a:bodyPr wrap="square" rtlCol="0" anchor="t">
            <a:spAutoFit/>
          </a:bodyPr>
          <a:p>
            <a:r>
              <a:rPr lang="zh-CN" altLang="en-US"/>
              <a:t>如何实现一个</a:t>
            </a:r>
            <a:r>
              <a:rPr lang="zh-CN" altLang="en-US">
                <a:solidFill>
                  <a:srgbClr val="C00000"/>
                </a:solidFill>
              </a:rPr>
              <a:t>Assign&lt;T, U&gt;</a:t>
            </a:r>
            <a:r>
              <a:rPr lang="zh-CN" altLang="en-US"/>
              <a:t>（类似于</a:t>
            </a:r>
            <a:r>
              <a:rPr lang="zh-CN" altLang="en-US">
                <a:solidFill>
                  <a:srgbClr val="C00000"/>
                </a:solidFill>
              </a:rPr>
              <a:t>Object.assign()</a:t>
            </a:r>
            <a:r>
              <a:rPr lang="zh-CN" altLang="en-US"/>
              <a:t>）用于合并呢？</a:t>
            </a:r>
            <a:endParaRPr lang="zh-CN" altLang="en-US"/>
          </a:p>
        </p:txBody>
      </p:sp>
      <p:pic>
        <p:nvPicPr>
          <p:cNvPr id="4" name="图片 3"/>
          <p:cNvPicPr>
            <a:picLocks noChangeAspect="1"/>
          </p:cNvPicPr>
          <p:nvPr/>
        </p:nvPicPr>
        <p:blipFill>
          <a:blip r:embed="rId3"/>
          <a:stretch>
            <a:fillRect/>
          </a:stretch>
        </p:blipFill>
        <p:spPr>
          <a:xfrm>
            <a:off x="1186180" y="1276350"/>
            <a:ext cx="6005830" cy="5521325"/>
          </a:xfrm>
          <a:prstGeom prst="rect">
            <a:avLst/>
          </a:prstGeom>
        </p:spPr>
      </p:pic>
      <p:sp>
        <p:nvSpPr>
          <p:cNvPr id="6" name="文本框 5"/>
          <p:cNvSpPr txBox="1"/>
          <p:nvPr/>
        </p:nvSpPr>
        <p:spPr>
          <a:xfrm>
            <a:off x="7425690" y="2742565"/>
            <a:ext cx="4551680" cy="2245360"/>
          </a:xfrm>
          <a:prstGeom prst="rect">
            <a:avLst/>
          </a:prstGeom>
          <a:noFill/>
        </p:spPr>
        <p:txBody>
          <a:bodyPr wrap="square" rtlCol="0" anchor="t">
            <a:spAutoFit/>
          </a:bodyPr>
          <a:p>
            <a:r>
              <a:rPr lang="zh-CN" altLang="en-US" sz="2000"/>
              <a:t>想一下，是不是就是先找到</a:t>
            </a:r>
            <a:r>
              <a:rPr lang="zh-CN" altLang="en-US" sz="2000">
                <a:solidFill>
                  <a:srgbClr val="C00000"/>
                </a:solidFill>
              </a:rPr>
              <a:t>前者独有的key和类型</a:t>
            </a:r>
            <a:r>
              <a:rPr lang="zh-CN" altLang="en-US" sz="2000"/>
              <a:t>，再找到</a:t>
            </a:r>
            <a:r>
              <a:rPr lang="zh-CN" altLang="en-US" sz="2000">
                <a:solidFill>
                  <a:srgbClr val="C00000"/>
                </a:solidFill>
              </a:rPr>
              <a:t>两者共有的key以及该key在后者中的类型</a:t>
            </a:r>
            <a:r>
              <a:rPr lang="zh-CN" altLang="en-US" sz="2000"/>
              <a:t>，最后找到后者独有的key和类型，最后依次的合并进去。</a:t>
            </a:r>
            <a:endParaRPr lang="zh-CN" altLang="en-US" sz="2000"/>
          </a:p>
          <a:p>
            <a:endParaRPr lang="zh-CN" altLang="en-US" sz="2000"/>
          </a:p>
          <a:p>
            <a:r>
              <a:rPr lang="zh-CN" altLang="en-US" sz="2000"/>
              <a:t>或者更简单的，就是 </a:t>
            </a:r>
            <a:r>
              <a:rPr lang="en-US" altLang="zh-CN" sz="2000">
                <a:solidFill>
                  <a:srgbClr val="C00000"/>
                </a:solidFill>
              </a:rPr>
              <a:t>I = Diff&lt;T, U&gt; &amp; U</a:t>
            </a:r>
            <a:endParaRPr lang="en-US" altLang="zh-CN" sz="20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sz="3200">
                <a:sym typeface="+mn-ea"/>
              </a:rPr>
              <a:t>DeepRequired</a:t>
            </a:r>
            <a:endParaRPr sz="3200">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296545" y="828675"/>
            <a:ext cx="10629265" cy="645160"/>
          </a:xfrm>
          <a:prstGeom prst="rect">
            <a:avLst/>
          </a:prstGeom>
          <a:noFill/>
        </p:spPr>
        <p:txBody>
          <a:bodyPr wrap="square" rtlCol="0" anchor="t">
            <a:spAutoFit/>
          </a:bodyPr>
          <a:p>
            <a:r>
              <a:rPr lang="zh-CN" altLang="en-US">
                <a:solidFill>
                  <a:srgbClr val="C00000"/>
                </a:solidFill>
              </a:rPr>
              <a:t>DeepRequired&lt;T&gt; </a:t>
            </a:r>
            <a:r>
              <a:rPr lang="zh-CN" altLang="en-US"/>
              <a:t>将 </a:t>
            </a:r>
            <a:r>
              <a:rPr lang="zh-CN" altLang="en-US">
                <a:solidFill>
                  <a:srgbClr val="C00000"/>
                </a:solidFill>
              </a:rPr>
              <a:t>T</a:t>
            </a:r>
            <a:r>
              <a:rPr lang="zh-CN" altLang="en-US"/>
              <a:t> 的转换成必须属性。如果</a:t>
            </a:r>
            <a:r>
              <a:rPr lang="zh-CN" altLang="en-US">
                <a:solidFill>
                  <a:srgbClr val="C00000"/>
                </a:solidFill>
              </a:rPr>
              <a:t> T </a:t>
            </a:r>
            <a:r>
              <a:rPr lang="zh-CN" altLang="en-US"/>
              <a:t>为对象，则将递归对象将所有 key 转换成 </a:t>
            </a:r>
            <a:r>
              <a:rPr lang="zh-CN" altLang="en-US">
                <a:solidFill>
                  <a:srgbClr val="C00000"/>
                </a:solidFill>
              </a:rPr>
              <a:t>required</a:t>
            </a:r>
            <a:r>
              <a:rPr lang="zh-CN" altLang="en-US"/>
              <a:t>，类型转换为</a:t>
            </a:r>
            <a:r>
              <a:rPr lang="zh-CN" altLang="en-US">
                <a:solidFill>
                  <a:srgbClr val="C00000"/>
                </a:solidFill>
              </a:rPr>
              <a:t>NonUndefined</a:t>
            </a:r>
            <a:r>
              <a:rPr lang="zh-CN" altLang="en-US"/>
              <a:t>；如果 </a:t>
            </a:r>
            <a:r>
              <a:rPr lang="zh-CN" altLang="en-US">
                <a:solidFill>
                  <a:srgbClr val="C00000"/>
                </a:solidFill>
              </a:rPr>
              <a:t>T</a:t>
            </a:r>
            <a:r>
              <a:rPr lang="zh-CN" altLang="en-US"/>
              <a:t> 为数组则递归遍历数组将每一项设置为 </a:t>
            </a:r>
            <a:r>
              <a:rPr lang="zh-CN" altLang="en-US">
                <a:solidFill>
                  <a:srgbClr val="C00000"/>
                </a:solidFill>
              </a:rPr>
              <a:t>NonUndefined</a:t>
            </a:r>
            <a:r>
              <a:rPr lang="zh-CN" altLang="en-US"/>
              <a:t>。</a:t>
            </a:r>
            <a:endParaRPr lang="zh-CN" altLang="en-US"/>
          </a:p>
        </p:txBody>
      </p:sp>
      <p:pic>
        <p:nvPicPr>
          <p:cNvPr id="4" name="图片 3"/>
          <p:cNvPicPr>
            <a:picLocks noChangeAspect="1"/>
          </p:cNvPicPr>
          <p:nvPr/>
        </p:nvPicPr>
        <p:blipFill>
          <a:blip r:embed="rId3"/>
          <a:stretch>
            <a:fillRect/>
          </a:stretch>
        </p:blipFill>
        <p:spPr>
          <a:xfrm>
            <a:off x="296545" y="1597660"/>
            <a:ext cx="8121650" cy="4793615"/>
          </a:xfrm>
          <a:prstGeom prst="rect">
            <a:avLst/>
          </a:prstGeom>
        </p:spPr>
      </p:pic>
      <p:sp>
        <p:nvSpPr>
          <p:cNvPr id="6" name="文本框 5"/>
          <p:cNvSpPr txBox="1"/>
          <p:nvPr/>
        </p:nvSpPr>
        <p:spPr>
          <a:xfrm>
            <a:off x="8776970" y="1597660"/>
            <a:ext cx="3311525" cy="2861310"/>
          </a:xfrm>
          <a:prstGeom prst="rect">
            <a:avLst/>
          </a:prstGeom>
          <a:noFill/>
        </p:spPr>
        <p:txBody>
          <a:bodyPr wrap="square" rtlCol="0" anchor="t">
            <a:spAutoFit/>
          </a:bodyPr>
          <a:p>
            <a:r>
              <a:rPr lang="zh-CN" altLang="en-US" sz="2000">
                <a:solidFill>
                  <a:srgbClr val="C00000"/>
                </a:solidFill>
              </a:rPr>
              <a:t>DeepRequired</a:t>
            </a:r>
            <a:r>
              <a:rPr lang="zh-CN" altLang="en-US" sz="2000"/>
              <a:t>利用</a:t>
            </a:r>
            <a:r>
              <a:rPr lang="zh-CN" altLang="en-US" sz="2000">
                <a:solidFill>
                  <a:srgbClr val="C00000"/>
                </a:solidFill>
              </a:rPr>
              <a:t>extends</a:t>
            </a:r>
            <a:r>
              <a:rPr lang="zh-CN" altLang="en-US" sz="2000"/>
              <a:t>判断如果是</a:t>
            </a:r>
            <a:r>
              <a:rPr lang="zh-CN" altLang="en-US" sz="2000">
                <a:solidFill>
                  <a:srgbClr val="C00000"/>
                </a:solidFill>
              </a:rPr>
              <a:t>函数</a:t>
            </a:r>
            <a:r>
              <a:rPr lang="zh-CN" altLang="en-US" sz="2000"/>
              <a:t>或</a:t>
            </a:r>
            <a:r>
              <a:rPr lang="zh-CN" altLang="en-US" sz="2000">
                <a:solidFill>
                  <a:srgbClr val="C00000"/>
                </a:solidFill>
              </a:rPr>
              <a:t>Primitive</a:t>
            </a:r>
            <a:r>
              <a:rPr lang="zh-CN" altLang="en-US" sz="2000"/>
              <a:t>的类型，就直接返回该类型。</a:t>
            </a:r>
            <a:endParaRPr lang="zh-CN" altLang="en-US" sz="2000"/>
          </a:p>
          <a:p>
            <a:endParaRPr lang="zh-CN" altLang="en-US" sz="2000"/>
          </a:p>
          <a:p>
            <a:r>
              <a:rPr lang="zh-CN" altLang="en-US" sz="2000"/>
              <a:t>如果是数组类型，则借助</a:t>
            </a:r>
            <a:r>
              <a:rPr lang="zh-CN" altLang="en-US" sz="2000">
                <a:solidFill>
                  <a:srgbClr val="C00000"/>
                </a:solidFill>
              </a:rPr>
              <a:t>_DeepRequiredArray</a:t>
            </a:r>
            <a:r>
              <a:rPr lang="zh-CN" altLang="en-US" sz="2000"/>
              <a:t>进行递归，并且传递的参数为数组所有子项类型组成的联合类型，如下：</a:t>
            </a:r>
            <a:endParaRPr lang="zh-CN" altLang="en-US" sz="2000"/>
          </a:p>
        </p:txBody>
      </p:sp>
      <p:sp>
        <p:nvSpPr>
          <p:cNvPr id="7" name="文本框 6"/>
          <p:cNvSpPr txBox="1"/>
          <p:nvPr/>
        </p:nvSpPr>
        <p:spPr>
          <a:xfrm>
            <a:off x="6192520" y="2276475"/>
            <a:ext cx="1257935" cy="645160"/>
          </a:xfrm>
          <a:prstGeom prst="rect">
            <a:avLst/>
          </a:prstGeom>
          <a:noFill/>
        </p:spPr>
        <p:txBody>
          <a:bodyPr wrap="none" rtlCol="0">
            <a:spAutoFit/>
          </a:bodyPr>
          <a:p>
            <a:br>
              <a:rPr lang="en-US" altLang="zh-CN"/>
            </a:br>
            <a:r>
              <a:rPr lang="en-US" altLang="zh-CN"/>
              <a:t>| Promitive</a:t>
            </a:r>
            <a:endParaRPr lang="en-US" altLang="zh-CN"/>
          </a:p>
        </p:txBody>
      </p:sp>
      <p:pic>
        <p:nvPicPr>
          <p:cNvPr id="8" name="图片 7"/>
          <p:cNvPicPr>
            <a:picLocks noChangeAspect="1"/>
          </p:cNvPicPr>
          <p:nvPr/>
        </p:nvPicPr>
        <p:blipFill>
          <a:blip r:embed="rId4"/>
          <a:stretch>
            <a:fillRect/>
          </a:stretch>
        </p:blipFill>
        <p:spPr>
          <a:xfrm>
            <a:off x="8776970" y="4849495"/>
            <a:ext cx="3311525" cy="1699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4476750" cy="460375"/>
          </a:xfrm>
        </p:spPr>
        <p:txBody>
          <a:bodyPr>
            <a:normAutofit fontScale="90000"/>
          </a:bodyPr>
          <a:p>
            <a:r>
              <a:rPr lang="zh-CN" altLang="en-US" sz="3200">
                <a:latin typeface="PingFang SC Regular" panose="020B0400000000000000" charset="-122"/>
                <a:ea typeface="PingFang SC Regular" panose="020B0400000000000000" charset="-122"/>
              </a:rPr>
              <a:t>T[K] 索引访问</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5575935" y="1166495"/>
            <a:ext cx="6489065" cy="4524375"/>
          </a:xfrm>
          <a:prstGeom prst="rect">
            <a:avLst/>
          </a:prstGeom>
        </p:spPr>
      </p:pic>
      <p:sp>
        <p:nvSpPr>
          <p:cNvPr id="4" name="文本框 3"/>
          <p:cNvSpPr txBox="1"/>
          <p:nvPr/>
        </p:nvSpPr>
        <p:spPr>
          <a:xfrm>
            <a:off x="363855" y="1351280"/>
            <a:ext cx="5177155" cy="4154170"/>
          </a:xfrm>
          <a:prstGeom prst="rect">
            <a:avLst/>
          </a:prstGeom>
          <a:noFill/>
        </p:spPr>
        <p:txBody>
          <a:bodyPr wrap="square" rtlCol="0">
            <a:spAutoFit/>
          </a:bodyPr>
          <a:p>
            <a:pPr algn="l"/>
            <a:r>
              <a:rPr lang="zh-CN" altLang="en-US" sz="2400">
                <a:solidFill>
                  <a:srgbClr val="C00000"/>
                </a:solidFill>
              </a:rPr>
              <a:t>T[keyof T]</a:t>
            </a:r>
            <a:r>
              <a:rPr lang="zh-CN" altLang="en-US" sz="2400"/>
              <a:t>的方式，可以获取到</a:t>
            </a:r>
            <a:r>
              <a:rPr lang="zh-CN" altLang="en-US" sz="2400">
                <a:solidFill>
                  <a:srgbClr val="C00000"/>
                </a:solidFill>
              </a:rPr>
              <a:t>T</a:t>
            </a:r>
            <a:r>
              <a:rPr lang="zh-CN" altLang="en-US" sz="2400"/>
              <a:t>所有公有</a:t>
            </a:r>
            <a:r>
              <a:rPr lang="zh-CN" altLang="en-US" sz="2400">
                <a:solidFill>
                  <a:srgbClr val="C00000"/>
                </a:solidFill>
              </a:rPr>
              <a:t>key</a:t>
            </a:r>
            <a:r>
              <a:rPr lang="zh-CN" altLang="en-US" sz="2400"/>
              <a:t>的类型组成的联合类型；</a:t>
            </a:r>
            <a:endParaRPr lang="zh-CN" altLang="en-US" sz="2400"/>
          </a:p>
          <a:p>
            <a:pPr algn="l"/>
            <a:endParaRPr lang="zh-CN" altLang="en-US" sz="2400"/>
          </a:p>
          <a:p>
            <a:pPr algn="l"/>
            <a:r>
              <a:rPr lang="zh-CN" altLang="en-US" sz="2400">
                <a:solidFill>
                  <a:srgbClr val="C00000"/>
                </a:solidFill>
              </a:rPr>
              <a:t>T[keyof K]</a:t>
            </a:r>
            <a:r>
              <a:rPr lang="zh-CN" altLang="en-US" sz="2400"/>
              <a:t>的方式，获取到的是</a:t>
            </a:r>
            <a:r>
              <a:rPr lang="zh-CN" altLang="en-US" sz="2400">
                <a:solidFill>
                  <a:srgbClr val="C00000"/>
                </a:solidFill>
              </a:rPr>
              <a:t>T</a:t>
            </a:r>
            <a:r>
              <a:rPr lang="zh-CN" altLang="en-US" sz="2400"/>
              <a:t>中的</a:t>
            </a:r>
            <a:r>
              <a:rPr lang="zh-CN" altLang="en-US" sz="2400">
                <a:solidFill>
                  <a:srgbClr val="C00000"/>
                </a:solidFill>
              </a:rPr>
              <a:t>key</a:t>
            </a:r>
            <a:r>
              <a:rPr lang="zh-CN" altLang="en-US" sz="2400"/>
              <a:t>且同时存在于</a:t>
            </a:r>
            <a:r>
              <a:rPr lang="zh-CN" altLang="en-US" sz="2400">
                <a:solidFill>
                  <a:srgbClr val="C00000"/>
                </a:solidFill>
              </a:rPr>
              <a:t>K</a:t>
            </a:r>
            <a:r>
              <a:rPr lang="zh-CN" altLang="en-US" sz="2400"/>
              <a:t>时的类型组成的联合类型；</a:t>
            </a:r>
            <a:endParaRPr lang="zh-CN" altLang="en-US" sz="2400"/>
          </a:p>
          <a:p>
            <a:pPr algn="l"/>
            <a:endParaRPr lang="zh-CN" altLang="en-US" sz="2400"/>
          </a:p>
          <a:p>
            <a:pPr algn="l"/>
            <a:r>
              <a:rPr lang="zh-CN" altLang="en-US" sz="2400"/>
              <a:t>注意：如果</a:t>
            </a:r>
            <a:r>
              <a:rPr lang="zh-CN" altLang="en-US" sz="2400">
                <a:solidFill>
                  <a:srgbClr val="C00000"/>
                </a:solidFill>
              </a:rPr>
              <a:t>[]</a:t>
            </a:r>
            <a:r>
              <a:rPr lang="zh-CN" altLang="en-US" sz="2400"/>
              <a:t>中的key有不存在</a:t>
            </a:r>
            <a:r>
              <a:rPr lang="zh-CN" altLang="en-US" sz="2400">
                <a:solidFill>
                  <a:srgbClr val="C00000"/>
                </a:solidFill>
              </a:rPr>
              <a:t>T</a:t>
            </a:r>
            <a:r>
              <a:rPr lang="zh-CN" altLang="en-US" sz="2400"/>
              <a:t>中的，则是</a:t>
            </a:r>
            <a:r>
              <a:rPr lang="zh-CN" altLang="en-US" sz="2400">
                <a:solidFill>
                  <a:srgbClr val="C00000"/>
                </a:solidFill>
              </a:rPr>
              <a:t>any</a:t>
            </a:r>
            <a:r>
              <a:rPr lang="zh-CN" altLang="en-US" sz="2400"/>
              <a:t>；因为ts也不知道该</a:t>
            </a:r>
            <a:r>
              <a:rPr lang="zh-CN" altLang="en-US" sz="2400">
                <a:solidFill>
                  <a:srgbClr val="C00000"/>
                </a:solidFill>
              </a:rPr>
              <a:t>key</a:t>
            </a:r>
            <a:r>
              <a:rPr lang="zh-CN" altLang="en-US" sz="2400"/>
              <a:t>最终是什么类型，所以是</a:t>
            </a:r>
            <a:r>
              <a:rPr lang="zh-CN" altLang="en-US" sz="2400">
                <a:solidFill>
                  <a:srgbClr val="C00000"/>
                </a:solidFill>
              </a:rPr>
              <a:t>any</a:t>
            </a:r>
            <a:r>
              <a:rPr lang="zh-CN" altLang="en-US" sz="2400"/>
              <a:t>；且也会报错；</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sz="3200">
                <a:sym typeface="+mn-ea"/>
              </a:rPr>
              <a:t>DeepRequired</a:t>
            </a:r>
            <a:endParaRPr lang="en-US" altLang="zh-CN"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559435" y="3353435"/>
            <a:ext cx="11280775" cy="2865755"/>
          </a:xfrm>
          <a:prstGeom prst="rect">
            <a:avLst/>
          </a:prstGeom>
        </p:spPr>
      </p:pic>
      <p:pic>
        <p:nvPicPr>
          <p:cNvPr id="4" name="图片 3"/>
          <p:cNvPicPr>
            <a:picLocks noChangeAspect="1"/>
          </p:cNvPicPr>
          <p:nvPr/>
        </p:nvPicPr>
        <p:blipFill>
          <a:blip r:embed="rId4"/>
          <a:stretch>
            <a:fillRect/>
          </a:stretch>
        </p:blipFill>
        <p:spPr>
          <a:xfrm>
            <a:off x="1064260" y="994410"/>
            <a:ext cx="9668510" cy="2359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lang="zh-CN" altLang="en-US" sz="3200">
                <a:latin typeface="PingFang SC Regular" panose="020B0400000000000000" charset="-122"/>
                <a:ea typeface="PingFang SC Regular" panose="020B0400000000000000" charset="-122"/>
                <a:sym typeface="+mn-ea"/>
              </a:rPr>
              <a:t>思考题：DeepReadonlyArray如何实现</a:t>
            </a:r>
            <a:endParaRPr lang="zh-CN" altLang="en-US" sz="3200">
              <a:latin typeface="PingFang SC Regular" panose="020B0400000000000000" charset="-122"/>
              <a:ea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pic>
        <p:nvPicPr>
          <p:cNvPr id="3" name="图片 2"/>
          <p:cNvPicPr>
            <a:picLocks noChangeAspect="1"/>
          </p:cNvPicPr>
          <p:nvPr/>
        </p:nvPicPr>
        <p:blipFill>
          <a:blip r:embed="rId3"/>
          <a:stretch>
            <a:fillRect/>
          </a:stretch>
        </p:blipFill>
        <p:spPr>
          <a:xfrm>
            <a:off x="1839595" y="704850"/>
            <a:ext cx="8620760" cy="60763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92100"/>
            <a:ext cx="9396095" cy="412750"/>
          </a:xfrm>
        </p:spPr>
        <p:txBody>
          <a:bodyPr>
            <a:normAutofit fontScale="90000"/>
          </a:bodyPr>
          <a:p>
            <a:r>
              <a:rPr sz="3200">
                <a:sym typeface="+mn-ea"/>
              </a:rPr>
              <a:t>UnionToIntersection</a:t>
            </a:r>
            <a:endParaRPr sz="3200">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899160" y="1165225"/>
            <a:ext cx="5205095" cy="521970"/>
          </a:xfrm>
          <a:prstGeom prst="rect">
            <a:avLst/>
          </a:prstGeom>
          <a:noFill/>
        </p:spPr>
        <p:txBody>
          <a:bodyPr wrap="square" rtlCol="0" anchor="t">
            <a:spAutoFit/>
          </a:bodyPr>
          <a:p>
            <a:r>
              <a:rPr lang="zh-CN" altLang="en-US" sz="2800"/>
              <a:t>将联合类型转变成交叉类型。</a:t>
            </a:r>
            <a:endParaRPr lang="zh-CN" altLang="en-US" sz="2800"/>
          </a:p>
        </p:txBody>
      </p:sp>
      <p:pic>
        <p:nvPicPr>
          <p:cNvPr id="4" name="图片 3"/>
          <p:cNvPicPr>
            <a:picLocks noChangeAspect="1"/>
          </p:cNvPicPr>
          <p:nvPr/>
        </p:nvPicPr>
        <p:blipFill>
          <a:blip r:embed="rId3"/>
          <a:stretch>
            <a:fillRect/>
          </a:stretch>
        </p:blipFill>
        <p:spPr>
          <a:xfrm>
            <a:off x="1064260" y="1816100"/>
            <a:ext cx="9876790" cy="2131060"/>
          </a:xfrm>
          <a:prstGeom prst="rect">
            <a:avLst/>
          </a:prstGeom>
        </p:spPr>
      </p:pic>
      <p:pic>
        <p:nvPicPr>
          <p:cNvPr id="6" name="图片 5"/>
          <p:cNvPicPr>
            <a:picLocks noChangeAspect="1"/>
          </p:cNvPicPr>
          <p:nvPr/>
        </p:nvPicPr>
        <p:blipFill>
          <a:blip r:embed="rId4"/>
          <a:stretch>
            <a:fillRect/>
          </a:stretch>
        </p:blipFill>
        <p:spPr>
          <a:xfrm>
            <a:off x="899160" y="4212590"/>
            <a:ext cx="10749280" cy="229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594360" y="2254885"/>
            <a:ext cx="10590530" cy="768350"/>
          </a:xfrm>
          <a:prstGeom prst="rect">
            <a:avLst/>
          </a:prstGeom>
          <a:noFill/>
          <a:ln>
            <a:noFill/>
          </a:ln>
        </p:spPr>
        <p:txBody>
          <a:bodyPr wrap="square" rtlCol="0" anchor="t">
            <a:spAutoFit/>
          </a:bodyPr>
          <a:p>
            <a:pPr algn="ctr"/>
            <a:r>
              <a:rPr lang="zh-CN" altLang="en-US" sz="44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rPr>
              <a:t>须知少日拏云志，曾许人间第一流</a:t>
            </a:r>
            <a:endParaRPr lang="zh-CN" altLang="en-US" sz="4400">
              <a:solidFill>
                <a:schemeClr val="tx1"/>
              </a:solidFill>
              <a:effectLst>
                <a:outerShdw blurRad="38100" dist="25400" dir="5400000" algn="ctr" rotWithShape="0">
                  <a:srgbClr val="6E747A">
                    <a:alpha val="43000"/>
                  </a:srgbClr>
                </a:outerShdw>
              </a:effectLst>
              <a:latin typeface="Yuanti SC Regular" panose="02010600040101010101" charset="-122"/>
              <a:ea typeface="Yuanti SC Regular" panose="02010600040101010101" charset="-122"/>
              <a:cs typeface="Yuanti SC Regular" panose="02010600040101010101" charset="-122"/>
            </a:endParaRPr>
          </a:p>
        </p:txBody>
      </p:sp>
      <p:sp>
        <p:nvSpPr>
          <p:cNvPr id="3" name="文本框 2"/>
          <p:cNvSpPr txBox="1"/>
          <p:nvPr/>
        </p:nvSpPr>
        <p:spPr>
          <a:xfrm>
            <a:off x="4782185" y="3598545"/>
            <a:ext cx="2214880" cy="1076325"/>
          </a:xfrm>
          <a:prstGeom prst="rect">
            <a:avLst/>
          </a:prstGeom>
          <a:noFill/>
        </p:spPr>
        <p:txBody>
          <a:bodyPr wrap="none" rtlCol="0">
            <a:spAutoFit/>
          </a:bodyPr>
          <a:p>
            <a:pPr algn="ctr"/>
            <a:r>
              <a:rPr lang="zh-CN" altLang="en-US" sz="3200">
                <a:latin typeface="Yuanti SC Regular" panose="02010600040101010101" charset="-122"/>
                <a:ea typeface="Yuanti SC Regular" panose="02010600040101010101" charset="-122"/>
              </a:rPr>
              <a:t>与诸君共勉</a:t>
            </a:r>
            <a:endParaRPr lang="zh-CN" altLang="en-US" sz="3200">
              <a:latin typeface="Yuanti SC Regular" panose="02010600040101010101" charset="-122"/>
              <a:ea typeface="Yuanti SC Regular" panose="02010600040101010101" charset="-122"/>
            </a:endParaRPr>
          </a:p>
          <a:p>
            <a:pPr algn="ctr"/>
            <a:r>
              <a:rPr lang="en-US" altLang="zh-CN" sz="3200">
                <a:latin typeface="Yuanti SC Regular" panose="02010600040101010101" charset="-122"/>
                <a:ea typeface="Yuanti SC Regular" panose="02010600040101010101" charset="-122"/>
              </a:rPr>
              <a:t>END</a:t>
            </a:r>
            <a:endParaRPr lang="en-US" altLang="zh-CN" sz="3200">
              <a:latin typeface="Yuanti SC Regular" panose="02010600040101010101" charset="-122"/>
              <a:ea typeface="Yuanti SC Regular"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307975"/>
            <a:ext cx="4082415" cy="460375"/>
          </a:xfrm>
        </p:spPr>
        <p:txBody>
          <a:bodyPr>
            <a:normAutofit fontScale="90000"/>
          </a:bodyPr>
          <a:p>
            <a:r>
              <a:rPr lang="zh-CN" altLang="en-US" sz="3200">
                <a:solidFill>
                  <a:srgbClr val="C00000"/>
                </a:solidFill>
                <a:latin typeface="PingFang SC Regular" panose="020B0400000000000000" charset="-122"/>
                <a:ea typeface="PingFang SC Regular" panose="020B0400000000000000" charset="-122"/>
              </a:rPr>
              <a:t>&amp;</a:t>
            </a:r>
            <a:r>
              <a:rPr lang="zh-CN" altLang="en-US" sz="3200">
                <a:latin typeface="PingFang SC Regular" panose="020B0400000000000000" charset="-122"/>
                <a:ea typeface="PingFang SC Regular" panose="020B0400000000000000" charset="-122"/>
              </a:rPr>
              <a:t> 交叉类型注意点</a:t>
            </a:r>
            <a:endParaRPr lang="zh-CN" altLang="en-US" sz="3200">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559435" y="982345"/>
            <a:ext cx="4587240" cy="1198880"/>
          </a:xfrm>
          <a:prstGeom prst="rect">
            <a:avLst/>
          </a:prstGeom>
          <a:noFill/>
        </p:spPr>
        <p:txBody>
          <a:bodyPr wrap="square" rtlCol="0">
            <a:spAutoFit/>
          </a:bodyPr>
          <a:p>
            <a:pPr algn="l"/>
            <a:r>
              <a:rPr lang="zh-CN" altLang="en-US" sz="2400"/>
              <a:t>交叉类型取的是多个类型的并集，但是如果相同</a:t>
            </a:r>
            <a:r>
              <a:rPr lang="zh-CN" altLang="en-US" sz="2400">
                <a:solidFill>
                  <a:srgbClr val="C00000"/>
                </a:solidFill>
              </a:rPr>
              <a:t>key</a:t>
            </a:r>
            <a:r>
              <a:rPr lang="zh-CN" altLang="en-US" sz="2400"/>
              <a:t>但是类型不同，则该</a:t>
            </a:r>
            <a:r>
              <a:rPr lang="zh-CN" altLang="en-US" sz="2400">
                <a:solidFill>
                  <a:srgbClr val="C00000"/>
                </a:solidFill>
              </a:rPr>
              <a:t>key</a:t>
            </a:r>
            <a:r>
              <a:rPr lang="zh-CN" altLang="en-US" sz="2400"/>
              <a:t>为</a:t>
            </a:r>
            <a:r>
              <a:rPr lang="zh-CN" altLang="en-US" sz="2400" b="1">
                <a:solidFill>
                  <a:srgbClr val="C00000"/>
                </a:solidFill>
              </a:rPr>
              <a:t>never</a:t>
            </a:r>
            <a:r>
              <a:rPr lang="zh-CN" altLang="en-US" sz="2400"/>
              <a:t>。</a:t>
            </a:r>
            <a:endParaRPr lang="zh-CN" altLang="en-US" sz="2400"/>
          </a:p>
        </p:txBody>
      </p:sp>
      <p:pic>
        <p:nvPicPr>
          <p:cNvPr id="4" name="图片 3"/>
          <p:cNvPicPr>
            <a:picLocks noChangeAspect="1"/>
          </p:cNvPicPr>
          <p:nvPr/>
        </p:nvPicPr>
        <p:blipFill>
          <a:blip r:embed="rId3"/>
          <a:stretch>
            <a:fillRect/>
          </a:stretch>
        </p:blipFill>
        <p:spPr>
          <a:xfrm>
            <a:off x="5379720" y="768350"/>
            <a:ext cx="6610985" cy="5648325"/>
          </a:xfrm>
          <a:prstGeom prst="rect">
            <a:avLst/>
          </a:prstGeom>
        </p:spPr>
      </p:pic>
      <p:sp>
        <p:nvSpPr>
          <p:cNvPr id="6" name="文本框 5"/>
          <p:cNvSpPr txBox="1"/>
          <p:nvPr/>
        </p:nvSpPr>
        <p:spPr>
          <a:xfrm>
            <a:off x="599440" y="2474595"/>
            <a:ext cx="4483735" cy="829945"/>
          </a:xfrm>
          <a:prstGeom prst="rect">
            <a:avLst/>
          </a:prstGeom>
          <a:noFill/>
        </p:spPr>
        <p:txBody>
          <a:bodyPr wrap="square" rtlCol="0" anchor="t">
            <a:spAutoFit/>
          </a:bodyPr>
          <a:p>
            <a:r>
              <a:rPr lang="zh-CN" altLang="en-US" sz="2400"/>
              <a:t>提问：为什么此时的</a:t>
            </a:r>
            <a:r>
              <a:rPr lang="zh-CN" altLang="en-US" sz="2400">
                <a:solidFill>
                  <a:srgbClr val="C00000"/>
                </a:solidFill>
              </a:rPr>
              <a:t>IIFE</a:t>
            </a:r>
            <a:r>
              <a:rPr lang="zh-CN" altLang="en-US" sz="2400"/>
              <a:t>的结果是</a:t>
            </a:r>
            <a:r>
              <a:rPr lang="zh-CN" altLang="en-US" sz="2400">
                <a:solidFill>
                  <a:srgbClr val="C00000"/>
                </a:solidFill>
              </a:rPr>
              <a:t>never</a:t>
            </a:r>
            <a:r>
              <a:rPr lang="zh-CN" altLang="en-US" sz="2400"/>
              <a:t>？如何验证？</a:t>
            </a:r>
            <a:endParaRPr lang="zh-CN" altLang="en-US" sz="2400"/>
          </a:p>
        </p:txBody>
      </p:sp>
      <p:pic>
        <p:nvPicPr>
          <p:cNvPr id="7" name="图片 6"/>
          <p:cNvPicPr>
            <a:picLocks noChangeAspect="1"/>
          </p:cNvPicPr>
          <p:nvPr/>
        </p:nvPicPr>
        <p:blipFill>
          <a:blip r:embed="rId4"/>
          <a:stretch>
            <a:fillRect/>
          </a:stretch>
        </p:blipFill>
        <p:spPr>
          <a:xfrm>
            <a:off x="559435" y="3597910"/>
            <a:ext cx="4821555" cy="1968500"/>
          </a:xfrm>
          <a:prstGeom prst="rect">
            <a:avLst/>
          </a:prstGeom>
        </p:spPr>
      </p:pic>
      <p:sp>
        <p:nvSpPr>
          <p:cNvPr id="8" name="文本框 7"/>
          <p:cNvSpPr txBox="1"/>
          <p:nvPr/>
        </p:nvSpPr>
        <p:spPr>
          <a:xfrm>
            <a:off x="559435" y="5859780"/>
            <a:ext cx="4820285" cy="829945"/>
          </a:xfrm>
          <a:prstGeom prst="rect">
            <a:avLst/>
          </a:prstGeom>
          <a:noFill/>
        </p:spPr>
        <p:txBody>
          <a:bodyPr wrap="square" rtlCol="0" anchor="t">
            <a:spAutoFit/>
          </a:bodyPr>
          <a:p>
            <a:r>
              <a:rPr lang="zh-CN" altLang="en-US" sz="2400"/>
              <a:t>追问：写成</a:t>
            </a:r>
            <a:r>
              <a:rPr lang="zh-CN" altLang="en-US" sz="2400">
                <a:solidFill>
                  <a:srgbClr val="C00000"/>
                </a:solidFill>
              </a:rPr>
              <a:t>ReturnType&lt;IIFE&gt;</a:t>
            </a:r>
            <a:r>
              <a:rPr lang="zh-CN" altLang="en-US" sz="2400"/>
              <a:t>行不行？</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48385" y="292100"/>
            <a:ext cx="6598285" cy="412750"/>
          </a:xfrm>
        </p:spPr>
        <p:txBody>
          <a:bodyPr>
            <a:normAutofit fontScale="90000"/>
          </a:bodyPr>
          <a:p>
            <a:r>
              <a:rPr lang="zh-CN" altLang="en-US" sz="3200">
                <a:latin typeface="PingFang SC Regular" panose="020B0400000000000000" charset="-122"/>
                <a:ea typeface="PingFang SC Regular" panose="020B0400000000000000" charset="-122"/>
              </a:rPr>
              <a:t>extends关键词特性（划重点）</a:t>
            </a:r>
            <a:r>
              <a:rPr lang="en-US" altLang="zh-CN" sz="3200">
                <a:latin typeface="PingFang SC Regular" panose="020B0400000000000000" charset="-122"/>
                <a:ea typeface="PingFang SC Regular" panose="020B0400000000000000" charset="-122"/>
              </a:rPr>
              <a:t>PART</a:t>
            </a:r>
            <a:r>
              <a:rPr lang="en-US" altLang="zh-CN" sz="3200">
                <a:solidFill>
                  <a:srgbClr val="C00000"/>
                </a:solidFill>
                <a:latin typeface="PingFang SC Regular" panose="020B0400000000000000" charset="-122"/>
                <a:ea typeface="PingFang SC Regular" panose="020B0400000000000000" charset="-122"/>
              </a:rPr>
              <a:t>1</a:t>
            </a:r>
            <a:endParaRPr lang="en-US" altLang="zh-CN" sz="3200">
              <a:solidFill>
                <a:srgbClr val="C00000"/>
              </a:solidFill>
              <a:latin typeface="PingFang SC Regular" panose="020B0400000000000000" charset="-122"/>
              <a:ea typeface="PingFang SC Regular" panose="020B0400000000000000" charset="-122"/>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559435" y="991235"/>
            <a:ext cx="8413750" cy="460375"/>
          </a:xfrm>
          <a:prstGeom prst="rect">
            <a:avLst/>
          </a:prstGeom>
          <a:noFill/>
        </p:spPr>
        <p:txBody>
          <a:bodyPr wrap="square" rtlCol="0" anchor="t">
            <a:spAutoFit/>
          </a:bodyPr>
          <a:p>
            <a:r>
              <a:rPr lang="en-US" altLang="zh-CN" sz="2400"/>
              <a:t>- </a:t>
            </a:r>
            <a:r>
              <a:rPr lang="zh-CN" altLang="en-US" sz="2400"/>
              <a:t>用于接口，表示继承</a:t>
            </a:r>
            <a:endParaRPr lang="zh-CN" altLang="en-US" sz="2400"/>
          </a:p>
        </p:txBody>
      </p:sp>
      <p:pic>
        <p:nvPicPr>
          <p:cNvPr id="4" name="图片 3"/>
          <p:cNvPicPr>
            <a:picLocks noChangeAspect="1"/>
          </p:cNvPicPr>
          <p:nvPr/>
        </p:nvPicPr>
        <p:blipFill>
          <a:blip r:embed="rId3"/>
          <a:stretch>
            <a:fillRect/>
          </a:stretch>
        </p:blipFill>
        <p:spPr>
          <a:xfrm>
            <a:off x="4425315" y="991235"/>
            <a:ext cx="7461250" cy="4148455"/>
          </a:xfrm>
          <a:prstGeom prst="rect">
            <a:avLst/>
          </a:prstGeom>
        </p:spPr>
      </p:pic>
      <p:sp>
        <p:nvSpPr>
          <p:cNvPr id="6" name="文本框 5"/>
          <p:cNvSpPr txBox="1"/>
          <p:nvPr/>
        </p:nvSpPr>
        <p:spPr>
          <a:xfrm>
            <a:off x="559435" y="2096135"/>
            <a:ext cx="3674745" cy="2676525"/>
          </a:xfrm>
          <a:prstGeom prst="rect">
            <a:avLst/>
          </a:prstGeom>
          <a:noFill/>
        </p:spPr>
        <p:txBody>
          <a:bodyPr wrap="square" rtlCol="0" anchor="t">
            <a:spAutoFit/>
          </a:bodyPr>
          <a:p>
            <a:r>
              <a:rPr lang="zh-CN" altLang="en-US" sz="2400"/>
              <a:t>注意</a:t>
            </a:r>
            <a:r>
              <a:rPr lang="en-US" altLang="zh-CN" sz="2400"/>
              <a:t>:</a:t>
            </a:r>
            <a:endParaRPr lang="en-US" altLang="zh-CN" sz="2400"/>
          </a:p>
          <a:p>
            <a:r>
              <a:rPr lang="en-US" altLang="zh-CN" sz="2400"/>
              <a:t>- </a:t>
            </a:r>
            <a:r>
              <a:rPr lang="zh-CN" altLang="en-US" sz="2400"/>
              <a:t>接口支持多重继承，语法为逗号隔开。</a:t>
            </a:r>
            <a:endParaRPr lang="zh-CN" altLang="en-US" sz="2400"/>
          </a:p>
          <a:p>
            <a:endParaRPr lang="zh-CN" altLang="en-US" sz="2400"/>
          </a:p>
          <a:p>
            <a:r>
              <a:rPr lang="en-US" altLang="zh-CN" sz="2400"/>
              <a:t>- </a:t>
            </a:r>
            <a:r>
              <a:rPr lang="zh-CN" altLang="en-US" sz="2400"/>
              <a:t>如果是</a:t>
            </a:r>
            <a:r>
              <a:rPr lang="zh-CN" altLang="en-US" sz="2400">
                <a:solidFill>
                  <a:srgbClr val="C00000"/>
                </a:solidFill>
              </a:rPr>
              <a:t>type</a:t>
            </a:r>
            <a:r>
              <a:rPr lang="zh-CN" altLang="en-US" sz="2400"/>
              <a:t>实现继承，则可以使用交叉类型</a:t>
            </a:r>
            <a:endParaRPr lang="zh-CN" altLang="en-US" sz="2400"/>
          </a:p>
          <a:p>
            <a:r>
              <a:rPr lang="zh-CN" altLang="en-US" sz="2400">
                <a:solidFill>
                  <a:srgbClr val="C00000"/>
                </a:solidFill>
              </a:rPr>
              <a:t>type T4 = T1 &amp; T2</a:t>
            </a:r>
            <a:endParaRPr lang="zh-CN" altLang="en-US" sz="240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64260" y="276225"/>
            <a:ext cx="7273925" cy="460375"/>
          </a:xfrm>
        </p:spPr>
        <p:txBody>
          <a:bodyPr>
            <a:normAutofit fontScale="90000"/>
          </a:bodyPr>
          <a:p>
            <a:r>
              <a:rPr lang="zh-CN" altLang="en-US" sz="3200">
                <a:latin typeface="PingFang SC Regular" panose="020B0400000000000000" charset="-122"/>
                <a:ea typeface="PingFang SC Regular" panose="020B0400000000000000" charset="-122"/>
                <a:cs typeface="PingFang SC Regular" panose="020B0400000000000000" charset="-122"/>
                <a:sym typeface="+mn-ea"/>
              </a:rPr>
              <a:t>extends关键词特性（划重点）</a:t>
            </a:r>
            <a:r>
              <a:rPr lang="en-US" altLang="zh-CN" sz="3200">
                <a:latin typeface="PingFang SC Regular" panose="020B0400000000000000" charset="-122"/>
                <a:ea typeface="PingFang SC Regular" panose="020B0400000000000000" charset="-122"/>
                <a:cs typeface="PingFang SC Regular" panose="020B0400000000000000" charset="-122"/>
                <a:sym typeface="+mn-ea"/>
              </a:rPr>
              <a:t>PART</a:t>
            </a:r>
            <a:r>
              <a:rPr lang="en-US" altLang="zh-CN" sz="3200">
                <a:solidFill>
                  <a:srgbClr val="C00000"/>
                </a:solidFill>
                <a:latin typeface="PingFang SC Regular" panose="020B0400000000000000" charset="-122"/>
                <a:ea typeface="PingFang SC Regular" panose="020B0400000000000000" charset="-122"/>
                <a:cs typeface="PingFang SC Regular" panose="020B0400000000000000" charset="-122"/>
                <a:sym typeface="+mn-ea"/>
              </a:rPr>
              <a:t>2</a:t>
            </a:r>
            <a:endParaRPr lang="en-US" altLang="zh-CN" sz="3200">
              <a:solidFill>
                <a:srgbClr val="C00000"/>
              </a:solidFill>
              <a:latin typeface="PingFang SC Regular" panose="020B0400000000000000" charset="-122"/>
              <a:ea typeface="PingFang SC Regular" panose="020B0400000000000000" charset="-122"/>
              <a:cs typeface="PingFang SC Regular" panose="020B0400000000000000" charset="-122"/>
              <a:sym typeface="+mn-ea"/>
            </a:endParaRPr>
          </a:p>
        </p:txBody>
      </p:sp>
      <p:pic>
        <p:nvPicPr>
          <p:cNvPr id="5" name="图片 4" descr="2026889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59435" y="200025"/>
            <a:ext cx="504825" cy="504825"/>
          </a:xfrm>
          <a:prstGeom prst="rect">
            <a:avLst/>
          </a:prstGeom>
        </p:spPr>
      </p:pic>
      <p:sp>
        <p:nvSpPr>
          <p:cNvPr id="3" name="文本框 2"/>
          <p:cNvSpPr txBox="1"/>
          <p:nvPr/>
        </p:nvSpPr>
        <p:spPr>
          <a:xfrm>
            <a:off x="1064260" y="736600"/>
            <a:ext cx="10633710" cy="706755"/>
          </a:xfrm>
          <a:prstGeom prst="rect">
            <a:avLst/>
          </a:prstGeom>
          <a:noFill/>
        </p:spPr>
        <p:txBody>
          <a:bodyPr wrap="square" rtlCol="0" anchor="t">
            <a:spAutoFit/>
          </a:bodyPr>
          <a:p>
            <a:r>
              <a:rPr lang="zh-CN" altLang="en-US" sz="2000">
                <a:latin typeface="PingFang SC Regular" panose="020B0400000000000000" charset="-122"/>
                <a:ea typeface="PingFang SC Regular" panose="020B0400000000000000" charset="-122"/>
                <a:cs typeface="PingFang SC Regular" panose="020B0400000000000000" charset="-122"/>
              </a:rPr>
              <a:t>表示条件类型，可用于条件判断，如果前面的条件满足，则返回问号后的第一个参数，否则第二个。类似于js的三元运算。</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pic>
        <p:nvPicPr>
          <p:cNvPr id="4" name="图片 3"/>
          <p:cNvPicPr>
            <a:picLocks noChangeAspect="1"/>
          </p:cNvPicPr>
          <p:nvPr/>
        </p:nvPicPr>
        <p:blipFill>
          <a:blip r:embed="rId3"/>
          <a:stretch>
            <a:fillRect/>
          </a:stretch>
        </p:blipFill>
        <p:spPr>
          <a:xfrm>
            <a:off x="1127760" y="1455420"/>
            <a:ext cx="4782820" cy="5281295"/>
          </a:xfrm>
          <a:prstGeom prst="rect">
            <a:avLst/>
          </a:prstGeom>
        </p:spPr>
      </p:pic>
      <p:grpSp>
        <p:nvGrpSpPr>
          <p:cNvPr id="13" name="组合 12"/>
          <p:cNvGrpSpPr/>
          <p:nvPr/>
        </p:nvGrpSpPr>
        <p:grpSpPr>
          <a:xfrm>
            <a:off x="6344920" y="1907540"/>
            <a:ext cx="5612130" cy="636270"/>
            <a:chOff x="9992" y="3004"/>
            <a:chExt cx="8838" cy="1002"/>
          </a:xfrm>
        </p:grpSpPr>
        <p:sp>
          <p:nvSpPr>
            <p:cNvPr id="6" name="文本框 5"/>
            <p:cNvSpPr txBox="1"/>
            <p:nvPr/>
          </p:nvSpPr>
          <p:spPr>
            <a:xfrm>
              <a:off x="11102" y="3142"/>
              <a:ext cx="7729" cy="725"/>
            </a:xfrm>
            <a:prstGeom prst="rect">
              <a:avLst/>
            </a:prstGeom>
            <a:noFill/>
          </p:spPr>
          <p:txBody>
            <a:bodyPr wrap="square" rtlCol="0" anchor="t">
              <a:spAutoFit/>
            </a:bodyPr>
            <a:p>
              <a:r>
                <a:rPr lang="zh-CN" altLang="en-US" sz="2400">
                  <a:latin typeface="PingFang SC Regular" panose="020B0400000000000000" charset="-122"/>
                  <a:ea typeface="PingFang SC Regular" panose="020B0400000000000000" charset="-122"/>
                  <a:cs typeface="PingFang SC Regular" panose="020B0400000000000000" charset="-122"/>
                </a:rPr>
                <a:t>提问：为什么</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A2</a:t>
              </a:r>
              <a:r>
                <a:rPr lang="zh-CN" altLang="en-US" sz="2400">
                  <a:latin typeface="PingFang SC Regular" panose="020B0400000000000000" charset="-122"/>
                  <a:ea typeface="PingFang SC Regular" panose="020B0400000000000000" charset="-122"/>
                  <a:cs typeface="PingFang SC Regular" panose="020B0400000000000000" charset="-122"/>
                </a:rPr>
                <a:t>和</a:t>
              </a:r>
              <a:r>
                <a:rPr lang="zh-CN" altLang="en-US" sz="2400">
                  <a:solidFill>
                    <a:srgbClr val="C00000"/>
                  </a:solidFill>
                  <a:latin typeface="PingFang SC Regular" panose="020B0400000000000000" charset="-122"/>
                  <a:ea typeface="PingFang SC Regular" panose="020B0400000000000000" charset="-122"/>
                  <a:cs typeface="PingFang SC Regular" panose="020B0400000000000000" charset="-122"/>
                </a:rPr>
                <a:t>A3</a:t>
              </a:r>
              <a:r>
                <a:rPr lang="zh-CN" altLang="en-US" sz="2400">
                  <a:latin typeface="PingFang SC Regular" panose="020B0400000000000000" charset="-122"/>
                  <a:ea typeface="PingFang SC Regular" panose="020B0400000000000000" charset="-122"/>
                  <a:cs typeface="PingFang SC Regular" panose="020B0400000000000000" charset="-122"/>
                </a:rPr>
                <a:t>的值不一样？</a:t>
              </a:r>
              <a:endParaRPr lang="zh-CN" altLang="en-US" sz="2400">
                <a:latin typeface="PingFang SC Regular" panose="020B0400000000000000" charset="-122"/>
                <a:ea typeface="PingFang SC Regular" panose="020B0400000000000000" charset="-122"/>
                <a:cs typeface="PingFang SC Regular" panose="020B0400000000000000" charset="-122"/>
              </a:endParaRPr>
            </a:p>
          </p:txBody>
        </p:sp>
        <p:pic>
          <p:nvPicPr>
            <p:cNvPr id="11" name="图片 10" descr="2026638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2" y="3004"/>
              <a:ext cx="1002" cy="1002"/>
            </a:xfrm>
            <a:prstGeom prst="rect">
              <a:avLst/>
            </a:prstGeom>
          </p:spPr>
        </p:pic>
      </p:grpSp>
      <p:grpSp>
        <p:nvGrpSpPr>
          <p:cNvPr id="14" name="组合 13"/>
          <p:cNvGrpSpPr/>
          <p:nvPr/>
        </p:nvGrpSpPr>
        <p:grpSpPr>
          <a:xfrm>
            <a:off x="6320155" y="2780030"/>
            <a:ext cx="5541645" cy="2742565"/>
            <a:chOff x="9953" y="4378"/>
            <a:chExt cx="8727" cy="4319"/>
          </a:xfrm>
        </p:grpSpPr>
        <p:sp>
          <p:nvSpPr>
            <p:cNvPr id="9" name="文本框 8"/>
            <p:cNvSpPr txBox="1"/>
            <p:nvPr/>
          </p:nvSpPr>
          <p:spPr>
            <a:xfrm>
              <a:off x="11253" y="4378"/>
              <a:ext cx="7427" cy="1598"/>
            </a:xfrm>
            <a:prstGeom prst="rect">
              <a:avLst/>
            </a:prstGeom>
            <a:noFill/>
          </p:spPr>
          <p:txBody>
            <a:bodyPr wrap="square" rtlCol="0" anchor="t">
              <a:spAutoFit/>
            </a:bodyPr>
            <a:p>
              <a:r>
                <a:rPr lang="en-US" altLang="zh-CN" sz="2000">
                  <a:latin typeface="PingFang SC Regular" panose="020B0400000000000000" charset="-122"/>
                  <a:ea typeface="PingFang SC Regular" panose="020B0400000000000000" charset="-122"/>
                  <a:cs typeface="PingFang SC Regular" panose="020B0400000000000000" charset="-122"/>
                </a:rPr>
                <a:t>- </a:t>
              </a:r>
              <a:r>
                <a:rPr lang="zh-CN" altLang="en-US" sz="2000">
                  <a:latin typeface="PingFang SC Regular" panose="020B0400000000000000" charset="-122"/>
                  <a:ea typeface="PingFang SC Regular" panose="020B0400000000000000" charset="-122"/>
                  <a:cs typeface="PingFang SC Regular" panose="020B0400000000000000" charset="-122"/>
                </a:rPr>
                <a:t>如果用于简单的条件判断，则是直接判断前面的类型是否可分配给后面的类型</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sp>
          <p:nvSpPr>
            <p:cNvPr id="10" name="文本框 9"/>
            <p:cNvSpPr txBox="1"/>
            <p:nvPr/>
          </p:nvSpPr>
          <p:spPr>
            <a:xfrm>
              <a:off x="11253" y="6615"/>
              <a:ext cx="7426" cy="2082"/>
            </a:xfrm>
            <a:prstGeom prst="rect">
              <a:avLst/>
            </a:prstGeom>
            <a:noFill/>
          </p:spPr>
          <p:txBody>
            <a:bodyPr wrap="square" rtlCol="0" anchor="t">
              <a:spAutoFit/>
            </a:bodyPr>
            <a:p>
              <a:r>
                <a:rPr lang="en-US" altLang="zh-CN" sz="2000">
                  <a:latin typeface="PingFang SC Regular" panose="020B0400000000000000" charset="-122"/>
                  <a:ea typeface="PingFang SC Regular" panose="020B0400000000000000" charset="-122"/>
                  <a:cs typeface="PingFang SC Regular" panose="020B0400000000000000" charset="-122"/>
                </a:rPr>
                <a:t>- </a:t>
              </a:r>
              <a:r>
                <a:rPr lang="zh-CN" altLang="en-US" sz="2000">
                  <a:latin typeface="PingFang SC Regular" panose="020B0400000000000000" charset="-122"/>
                  <a:ea typeface="PingFang SC Regular" panose="020B0400000000000000" charset="-122"/>
                  <a:cs typeface="PingFang SC Regular" panose="020B0400000000000000" charset="-122"/>
                </a:rPr>
                <a:t>若</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extends</a:t>
              </a:r>
              <a:r>
                <a:rPr lang="zh-CN" altLang="en-US" sz="2000">
                  <a:latin typeface="PingFang SC Regular" panose="020B0400000000000000" charset="-122"/>
                  <a:ea typeface="PingFang SC Regular" panose="020B0400000000000000" charset="-122"/>
                  <a:cs typeface="PingFang SC Regular" panose="020B0400000000000000" charset="-122"/>
                </a:rPr>
                <a:t>前面的类型是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泛型</a:t>
              </a:r>
              <a:r>
                <a:rPr lang="zh-CN" altLang="en-US" sz="2000">
                  <a:latin typeface="PingFang SC Regular" panose="020B0400000000000000" charset="-122"/>
                  <a:ea typeface="PingFang SC Regular" panose="020B0400000000000000" charset="-122"/>
                  <a:cs typeface="PingFang SC Regular" panose="020B0400000000000000" charset="-122"/>
                </a:rPr>
                <a:t>，且泛型传入的是</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联合类型</a:t>
              </a:r>
              <a:r>
                <a:rPr lang="zh-CN" altLang="en-US" sz="2000">
                  <a:latin typeface="PingFang SC Regular" panose="020B0400000000000000" charset="-122"/>
                  <a:ea typeface="PingFang SC Regular" panose="020B0400000000000000" charset="-122"/>
                  <a:cs typeface="PingFang SC Regular" panose="020B0400000000000000" charset="-122"/>
                </a:rPr>
                <a:t>时，则会依次判断该联合类型的所有子类型是否可分配给</a:t>
              </a:r>
              <a:r>
                <a:rPr lang="zh-CN" altLang="en-US" sz="2000">
                  <a:solidFill>
                    <a:srgbClr val="C00000"/>
                  </a:solidFill>
                  <a:latin typeface="PingFang SC Regular" panose="020B0400000000000000" charset="-122"/>
                  <a:ea typeface="PingFang SC Regular" panose="020B0400000000000000" charset="-122"/>
                  <a:cs typeface="PingFang SC Regular" panose="020B0400000000000000" charset="-122"/>
                </a:rPr>
                <a:t>extends</a:t>
              </a:r>
              <a:r>
                <a:rPr lang="zh-CN" altLang="en-US" sz="2000">
                  <a:latin typeface="PingFang SC Regular" panose="020B0400000000000000" charset="-122"/>
                  <a:ea typeface="PingFang SC Regular" panose="020B0400000000000000" charset="-122"/>
                  <a:cs typeface="PingFang SC Regular" panose="020B0400000000000000" charset="-122"/>
                </a:rPr>
                <a:t>后面的类型（是一个</a:t>
              </a:r>
              <a:r>
                <a:rPr lang="zh-CN" altLang="en-US" sz="2000" b="1">
                  <a:latin typeface="PingFang SC Semibold" panose="020B0400000000000000" charset="-122"/>
                  <a:ea typeface="PingFang SC Semibold" panose="020B0400000000000000" charset="-122"/>
                  <a:cs typeface="PingFang SC Regular" panose="020B0400000000000000" charset="-122"/>
                </a:rPr>
                <a:t>分发的过程</a:t>
              </a:r>
              <a:r>
                <a:rPr lang="zh-CN" altLang="en-US" sz="2000">
                  <a:latin typeface="PingFang SC Regular" panose="020B0400000000000000" charset="-122"/>
                  <a:ea typeface="PingFang SC Regular" panose="020B0400000000000000" charset="-122"/>
                  <a:cs typeface="PingFang SC Regular" panose="020B0400000000000000" charset="-122"/>
                </a:rPr>
                <a:t>）</a:t>
              </a:r>
              <a:endParaRPr lang="zh-CN" altLang="en-US" sz="2000">
                <a:latin typeface="PingFang SC Regular" panose="020B0400000000000000" charset="-122"/>
                <a:ea typeface="PingFang SC Regular" panose="020B0400000000000000" charset="-122"/>
                <a:cs typeface="PingFang SC Regular" panose="020B0400000000000000" charset="-122"/>
              </a:endParaRPr>
            </a:p>
          </p:txBody>
        </p:sp>
        <p:pic>
          <p:nvPicPr>
            <p:cNvPr id="12" name="图片 11" descr="2026702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3" y="4378"/>
              <a:ext cx="1149" cy="114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8.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5"/>
  <p:tag name="KSO_WM_TEMPLATE_THUMBS_INDEX" val="1"/>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9.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5"/>
  <p:tag name="KSO_WM_TEMPLATE_THUMBS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5"/>
  <p:tag name="KSO_WM_TEMPLATE_THUMBS_INDEX" val="1"/>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5"/>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31.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5"/>
  <p:tag name="KSO_WM_TEMPLATE_THUMBS_INDEX" val="1"/>
</p:tagLst>
</file>

<file path=ppt/tags/tag732.xml><?xml version="1.0" encoding="utf-8"?>
<p:tagLst xmlns:p="http://schemas.openxmlformats.org/presentationml/2006/main">
  <p:tag name="KSO_WM_UNIT_TABLE_BEAUTIFY" val="smartTable{2ca95ca3-f274-40a5-9e2d-9788a904324c}"/>
  <p:tag name="TABLE_ENDDRAG_ORIGIN_RECT" val="828*301"/>
  <p:tag name="TABLE_ENDDRAG_RECT" val="66*143*847*357"/>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6"/>
  <p:tag name="KSO_WM_TEMPLATE_THUMBS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91706.">
      <a:dk1>
        <a:srgbClr val="000000"/>
      </a:dk1>
      <a:lt1>
        <a:srgbClr val="FFFFFF"/>
      </a:lt1>
      <a:dk2>
        <a:srgbClr val="1478FE"/>
      </a:dk2>
      <a:lt2>
        <a:srgbClr val="D7D7D7"/>
      </a:lt2>
      <a:accent1>
        <a:srgbClr val="1478FE"/>
      </a:accent1>
      <a:accent2>
        <a:srgbClr val="E4EEFC"/>
      </a:accent2>
      <a:accent3>
        <a:srgbClr val="F0F5FC"/>
      </a:accent3>
      <a:accent4>
        <a:srgbClr val="BFBFBF"/>
      </a:accent4>
      <a:accent5>
        <a:srgbClr val="BFBFBF"/>
      </a:accent5>
      <a:accent6>
        <a:srgbClr val="BFBFBF"/>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WPS主题色">
      <a:dk1>
        <a:srgbClr val="000000"/>
      </a:dk1>
      <a:lt1>
        <a:srgbClr val="FFFFFF"/>
      </a:lt1>
      <a:dk2>
        <a:srgbClr val="303030"/>
      </a:dk2>
      <a:lt2>
        <a:srgbClr val="D7D7D7"/>
      </a:lt2>
      <a:accent1>
        <a:srgbClr val="1D6DC2"/>
      </a:accent1>
      <a:accent2>
        <a:srgbClr val="767676"/>
      </a:accent2>
      <a:accent3>
        <a:srgbClr val="E34C3F"/>
      </a:accent3>
      <a:accent4>
        <a:srgbClr val="34B2E4"/>
      </a:accent4>
      <a:accent5>
        <a:srgbClr val="0AD0DA"/>
      </a:accent5>
      <a:accent6>
        <a:srgbClr val="0ADAAD"/>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WPS主题色">
      <a:dk1>
        <a:srgbClr val="000000"/>
      </a:dk1>
      <a:lt1>
        <a:srgbClr val="FFFFFF"/>
      </a:lt1>
      <a:dk2>
        <a:srgbClr val="303030"/>
      </a:dk2>
      <a:lt2>
        <a:srgbClr val="D7D7D7"/>
      </a:lt2>
      <a:accent1>
        <a:srgbClr val="1D6DC2"/>
      </a:accent1>
      <a:accent2>
        <a:srgbClr val="767676"/>
      </a:accent2>
      <a:accent3>
        <a:srgbClr val="E34C3F"/>
      </a:accent3>
      <a:accent4>
        <a:srgbClr val="34B2E4"/>
      </a:accent4>
      <a:accent5>
        <a:srgbClr val="0AD0DA"/>
      </a:accent5>
      <a:accent6>
        <a:srgbClr val="0ADAAD"/>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WPS主题色">
      <a:dk1>
        <a:srgbClr val="000000"/>
      </a:dk1>
      <a:lt1>
        <a:srgbClr val="FFFFFF"/>
      </a:lt1>
      <a:dk2>
        <a:srgbClr val="303030"/>
      </a:dk2>
      <a:lt2>
        <a:srgbClr val="D7D7D7"/>
      </a:lt2>
      <a:accent1>
        <a:srgbClr val="1D6DC2"/>
      </a:accent1>
      <a:accent2>
        <a:srgbClr val="767676"/>
      </a:accent2>
      <a:accent3>
        <a:srgbClr val="E34C3F"/>
      </a:accent3>
      <a:accent4>
        <a:srgbClr val="34B2E4"/>
      </a:accent4>
      <a:accent5>
        <a:srgbClr val="0AD0DA"/>
      </a:accent5>
      <a:accent6>
        <a:srgbClr val="0ADAAD"/>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WPS主题色">
      <a:dk1>
        <a:srgbClr val="000000"/>
      </a:dk1>
      <a:lt1>
        <a:srgbClr val="FFFFFF"/>
      </a:lt1>
      <a:dk2>
        <a:srgbClr val="303030"/>
      </a:dk2>
      <a:lt2>
        <a:srgbClr val="D7D7D7"/>
      </a:lt2>
      <a:accent1>
        <a:srgbClr val="1D6DC2"/>
      </a:accent1>
      <a:accent2>
        <a:srgbClr val="767676"/>
      </a:accent2>
      <a:accent3>
        <a:srgbClr val="E34C3F"/>
      </a:accent3>
      <a:accent4>
        <a:srgbClr val="34B2E4"/>
      </a:accent4>
      <a:accent5>
        <a:srgbClr val="0AD0DA"/>
      </a:accent5>
      <a:accent6>
        <a:srgbClr val="0ADAAD"/>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7700</Words>
  <Application>WPS 文字</Application>
  <PresentationFormat>宽屏</PresentationFormat>
  <Paragraphs>452</Paragraphs>
  <Slides>63</Slides>
  <Notes>0</Notes>
  <HiddenSlides>0</HiddenSlides>
  <MMClips>0</MMClips>
  <ScaleCrop>false</ScaleCrop>
  <HeadingPairs>
    <vt:vector size="6" baseType="variant">
      <vt:variant>
        <vt:lpstr>已用的字体</vt:lpstr>
      </vt:variant>
      <vt:variant>
        <vt:i4>46</vt:i4>
      </vt:variant>
      <vt:variant>
        <vt:lpstr>主题</vt:lpstr>
      </vt:variant>
      <vt:variant>
        <vt:i4>6</vt:i4>
      </vt:variant>
      <vt:variant>
        <vt:lpstr>幻灯片标题</vt:lpstr>
      </vt:variant>
      <vt:variant>
        <vt:i4>63</vt:i4>
      </vt:variant>
    </vt:vector>
  </HeadingPairs>
  <TitlesOfParts>
    <vt:vector size="115" baseType="lpstr">
      <vt:lpstr>Arial</vt:lpstr>
      <vt:lpstr>方正书宋_GBK</vt:lpstr>
      <vt:lpstr>Wingdings</vt:lpstr>
      <vt:lpstr>宋体</vt:lpstr>
      <vt:lpstr>Arial Unicode MS</vt:lpstr>
      <vt:lpstr>Calibri Light</vt:lpstr>
      <vt:lpstr>Helvetica Neue</vt:lpstr>
      <vt:lpstr>汉仪书宋二KW</vt:lpstr>
      <vt:lpstr>Calibri</vt:lpstr>
      <vt:lpstr>微软雅黑</vt:lpstr>
      <vt:lpstr>汉仪旗黑</vt:lpstr>
      <vt:lpstr>Lantinghei SC Extralight</vt:lpstr>
      <vt:lpstr>Lantinghei TC Extralight</vt:lpstr>
      <vt:lpstr>Hiragino Sans GB W3</vt:lpstr>
      <vt:lpstr>儷黑 Pro</vt:lpstr>
      <vt:lpstr>Yuanti SC Regular</vt:lpstr>
      <vt:lpstr>儷宋 Pro</vt:lpstr>
      <vt:lpstr>凌慧体-繁</vt:lpstr>
      <vt:lpstr>Hannotate TC Regular</vt:lpstr>
      <vt:lpstr>HanziPen SC Regular</vt:lpstr>
      <vt:lpstr>PingFang HK Regular</vt:lpstr>
      <vt:lpstr>PingFang SC Regular</vt:lpstr>
      <vt:lpstr>凌慧体-简</vt:lpstr>
      <vt:lpstr>PingFang SC Semibold</vt:lpstr>
      <vt:lpstr>Calibri</vt:lpstr>
      <vt:lpstr>微软雅黑</vt:lpstr>
      <vt:lpstr>DejaVu Sans</vt:lpstr>
      <vt:lpstr>Thonburi</vt:lpstr>
      <vt:lpstr>HanziPen TC Regular</vt:lpstr>
      <vt:lpstr>PingFang TC Regular</vt:lpstr>
      <vt:lpstr>蘋果儷細宋</vt:lpstr>
      <vt:lpstr>Xingkai SC Light</vt:lpstr>
      <vt:lpstr>Xingkai TC Light</vt:lpstr>
      <vt:lpstr>隶变-简</vt:lpstr>
      <vt:lpstr>隶变-繁</vt:lpstr>
      <vt:lpstr>雅痞-简</vt:lpstr>
      <vt:lpstr>雅痞-繁</vt:lpstr>
      <vt:lpstr>魏碑-简</vt:lpstr>
      <vt:lpstr>魏碑-繁</vt:lpstr>
      <vt:lpstr>Al Bayan Plain</vt:lpstr>
      <vt:lpstr>Heiti SC Light</vt:lpstr>
      <vt:lpstr>蘋果儷中黑</vt:lpstr>
      <vt:lpstr>华文宋体</vt:lpstr>
      <vt:lpstr>STHeiti Light</vt:lpstr>
      <vt:lpstr>娃娃体-简</vt:lpstr>
      <vt:lpstr>娃娃体-繁</vt:lpstr>
      <vt:lpstr>Office 主题</vt:lpstr>
      <vt:lpstr>Office 主题​​</vt:lpstr>
      <vt:lpstr>1_Office 主题​​</vt:lpstr>
      <vt:lpstr>2_Office 主题​​</vt:lpstr>
      <vt:lpstr>3_Office 主题​​</vt:lpstr>
      <vt:lpstr>5_Office 主题​​</vt:lpstr>
      <vt:lpstr>PowerPoint 演示文稿</vt:lpstr>
      <vt:lpstr>PowerPoint 演示文稿</vt:lpstr>
      <vt:lpstr>PowerPoint 演示文稿</vt:lpstr>
      <vt:lpstr>PowerPoint 演示文稿</vt:lpstr>
      <vt:lpstr>PowerPoint 演示文稿</vt:lpstr>
      <vt:lpstr>标题</vt:lpstr>
      <vt:lpstr>标题</vt:lpstr>
      <vt:lpstr>标题</vt:lpstr>
      <vt:lpstr>标题</vt:lpstr>
      <vt:lpstr>标题</vt:lpstr>
      <vt:lpstr>标题</vt:lpstr>
      <vt:lpstr>标题</vt:lpstr>
      <vt:lpstr>标题</vt:lpstr>
      <vt:lpstr>标题</vt:lpstr>
      <vt:lpstr>标题</vt:lpstr>
      <vt:lpstr>xx</vt:lpstr>
      <vt:lpstr>协变</vt:lpstr>
      <vt:lpstr>协变</vt:lpstr>
      <vt:lpstr>xx</vt:lpstr>
      <vt:lpstr>xx</vt:lpstr>
      <vt:lpstr>xx</vt:lpstr>
      <vt:lpstr>xx</vt:lpstr>
      <vt:lpstr>xx</vt:lpstr>
      <vt:lpstr>PowerPoint 演示文稿</vt:lpstr>
      <vt:lpstr>xx</vt:lpstr>
      <vt:lpstr>xx</vt:lpstr>
      <vt:lpstr>xx</vt:lpstr>
      <vt:lpstr>xx</vt:lpstr>
      <vt:lpstr>xx</vt:lpstr>
      <vt:lpstr>Omit</vt:lpstr>
      <vt:lpstr>xx</vt:lpstr>
      <vt:lpstr>xx</vt:lpstr>
      <vt:lpstr>Extract</vt:lpstr>
      <vt:lpstr>Omit</vt:lpstr>
      <vt:lpstr>Omit</vt:lpstr>
      <vt:lpstr>Omit</vt:lpstr>
      <vt:lpstr>Omit</vt:lpstr>
      <vt:lpstr>Omit</vt:lpstr>
      <vt:lpstr>Omit</vt:lpstr>
      <vt:lpstr>Omit</vt:lpstr>
      <vt:lpstr>Omit</vt:lpstr>
      <vt:lpstr>PowerPoint 演示文稿</vt:lpstr>
      <vt:lpstr>Omit</vt:lpstr>
      <vt:lpstr>Omit</vt:lpstr>
      <vt:lpstr>Omit</vt:lpstr>
      <vt:lpstr>Omit</vt:lpstr>
      <vt:lpstr>Omit</vt:lpstr>
      <vt:lpstr>Omit</vt:lpstr>
      <vt:lpstr>Omit</vt:lpstr>
      <vt:lpstr>Omit</vt:lpstr>
      <vt:lpstr>Omit</vt:lpstr>
      <vt:lpstr>Omit</vt:lpstr>
      <vt:lpstr>Omit</vt:lpstr>
      <vt:lpstr>MutableKeys 分解步骤2 - 解析IfEquals2</vt:lpstr>
      <vt:lpstr>MutableKeys 分解步骤2 - 解析IfEquals1</vt:lpstr>
      <vt:lpstr>MutableKeys 分解步骤2 - 解析IfEquals3</vt:lpstr>
      <vt:lpstr>MutableKeys 分解步骤2 - 解析IfEquals3</vt:lpstr>
      <vt:lpstr>MutableKeys 分解步骤2 - 解析IfEquals3</vt:lpstr>
      <vt:lpstr>MutableKeys 分解步骤2 - 解析IfEquals3</vt:lpstr>
      <vt:lpstr>MutableKeys 分解步骤2 - 解析IfEquals3</vt:lpstr>
      <vt:lpstr>MutableKeys 分解步骤2 - 解析IfEquals3</vt:lpstr>
      <vt:lpstr>MutableKeys 分解步骤2 - 解析IfEquals3</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yoreirei</dc:creator>
  <cp:lastModifiedBy>yoreirei</cp:lastModifiedBy>
  <cp:revision>17</cp:revision>
  <dcterms:created xsi:type="dcterms:W3CDTF">2021-11-23T15:17:55Z</dcterms:created>
  <dcterms:modified xsi:type="dcterms:W3CDTF">2021-11-23T15:17:55Z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2052-3.7.0.5929</vt:lpwstr>
  </property>
</Properties>
</file>